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2"/>
  </p:notesMasterIdLst>
  <p:handoutMasterIdLst>
    <p:handoutMasterId r:id="rId13"/>
  </p:handoutMasterIdLst>
  <p:sldIdLst>
    <p:sldId id="273" r:id="rId5"/>
    <p:sldId id="274" r:id="rId6"/>
    <p:sldId id="275" r:id="rId7"/>
    <p:sldId id="278" r:id="rId8"/>
    <p:sldId id="281" r:id="rId9"/>
    <p:sldId id="282" r:id="rId10"/>
    <p:sldId id="283" r:id="rId11"/>
  </p:sldIdLst>
  <p:sldSz cx="9144000" cy="5143500" type="screen16x9"/>
  <p:notesSz cx="7099300" cy="102346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5511" userDrawn="1">
          <p15:clr>
            <a:srgbClr val="A4A3A4"/>
          </p15:clr>
        </p15:guide>
        <p15:guide id="11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ckinson" initials="MD" lastIdx="23" clrIdx="0">
    <p:extLst>
      <p:ext uri="{19B8F6BF-5375-455C-9EA6-DF929625EA0E}">
        <p15:presenceInfo xmlns:p15="http://schemas.microsoft.com/office/powerpoint/2012/main" userId="S-1-5-21-3618423254-1716829737-423604257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EC"/>
    <a:srgbClr val="4C575D"/>
    <a:srgbClr val="3B4952"/>
    <a:srgbClr val="455560"/>
    <a:srgbClr val="701471"/>
    <a:srgbClr val="DBE1E5"/>
    <a:srgbClr val="DCE2E6"/>
    <a:srgbClr val="F26B43"/>
    <a:srgbClr val="A67DAA"/>
    <a:srgbClr val="8E5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65335" autoAdjust="0"/>
  </p:normalViewPr>
  <p:slideViewPr>
    <p:cSldViewPr>
      <p:cViewPr varScale="1">
        <p:scale>
          <a:sx n="98" d="100"/>
          <a:sy n="98" d="100"/>
        </p:scale>
        <p:origin x="1950" y="84"/>
      </p:cViewPr>
      <p:guideLst>
        <p:guide pos="5511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4020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n van Uden" userId="69cdb233-d88d-40c4-b602-23815daa2c41" providerId="ADAL" clId="{7B6443E3-9A41-4C09-888E-7111F7325C93}"/>
    <pc:docChg chg="modSld">
      <pc:chgData name="Jolien van Uden" userId="69cdb233-d88d-40c4-b602-23815daa2c41" providerId="ADAL" clId="{7B6443E3-9A41-4C09-888E-7111F7325C93}" dt="2020-11-23T12:22:08.925" v="6" actId="20577"/>
      <pc:docMkLst>
        <pc:docMk/>
      </pc:docMkLst>
      <pc:sldChg chg="modNotesTx">
        <pc:chgData name="Jolien van Uden" userId="69cdb233-d88d-40c4-b602-23815daa2c41" providerId="ADAL" clId="{7B6443E3-9A41-4C09-888E-7111F7325C93}" dt="2020-11-23T12:22:08.925" v="6" actId="20577"/>
        <pc:sldMkLst>
          <pc:docMk/>
          <pc:sldMk cId="3884955928" sldId="273"/>
        </pc:sldMkLst>
      </pc:sldChg>
      <pc:sldChg chg="modNotesTx">
        <pc:chgData name="Jolien van Uden" userId="69cdb233-d88d-40c4-b602-23815daa2c41" providerId="ADAL" clId="{7B6443E3-9A41-4C09-888E-7111F7325C93}" dt="2020-11-23T12:22:00.840" v="4" actId="6549"/>
        <pc:sldMkLst>
          <pc:docMk/>
          <pc:sldMk cId="2372627798" sldId="274"/>
        </pc:sldMkLst>
      </pc:sldChg>
      <pc:sldChg chg="modNotesTx">
        <pc:chgData name="Jolien van Uden" userId="69cdb233-d88d-40c4-b602-23815daa2c41" providerId="ADAL" clId="{7B6443E3-9A41-4C09-888E-7111F7325C93}" dt="2020-11-23T12:21:55.576" v="3" actId="6549"/>
        <pc:sldMkLst>
          <pc:docMk/>
          <pc:sldMk cId="1144021350" sldId="275"/>
        </pc:sldMkLst>
      </pc:sldChg>
      <pc:sldChg chg="modNotesTx">
        <pc:chgData name="Jolien van Uden" userId="69cdb233-d88d-40c4-b602-23815daa2c41" providerId="ADAL" clId="{7B6443E3-9A41-4C09-888E-7111F7325C93}" dt="2020-11-23T12:21:50.563" v="2" actId="6549"/>
        <pc:sldMkLst>
          <pc:docMk/>
          <pc:sldMk cId="748549039" sldId="278"/>
        </pc:sldMkLst>
      </pc:sldChg>
      <pc:sldChg chg="modNotesTx">
        <pc:chgData name="Jolien van Uden" userId="69cdb233-d88d-40c4-b602-23815daa2c41" providerId="ADAL" clId="{7B6443E3-9A41-4C09-888E-7111F7325C93}" dt="2020-11-23T12:21:41.491" v="1" actId="6549"/>
        <pc:sldMkLst>
          <pc:docMk/>
          <pc:sldMk cId="3917697199" sldId="281"/>
        </pc:sldMkLst>
      </pc:sldChg>
      <pc:sldChg chg="modNotesTx">
        <pc:chgData name="Jolien van Uden" userId="69cdb233-d88d-40c4-b602-23815daa2c41" providerId="ADAL" clId="{7B6443E3-9A41-4C09-888E-7111F7325C93}" dt="2020-11-23T12:21:35.949" v="0" actId="6549"/>
        <pc:sldMkLst>
          <pc:docMk/>
          <pc:sldMk cId="2115472394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8" tIns="47169" rIns="94338" bIns="471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9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1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6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7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1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7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0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7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TOC Design Slide – do </a:t>
            </a:r>
            <a:r>
              <a:rPr lang="en-GB" sz="1600" dirty="0">
                <a:solidFill>
                  <a:srgbClr val="FF0000"/>
                </a:solidFill>
              </a:rPr>
              <a:t>NOT</a:t>
            </a:r>
            <a:r>
              <a:rPr lang="en-GB" sz="1600" dirty="0"/>
              <a:t> use this layout.</a:t>
            </a:r>
          </a:p>
          <a:p>
            <a:r>
              <a:rPr lang="en-GB" sz="1100" dirty="0"/>
              <a:t>The</a:t>
            </a:r>
            <a:r>
              <a:rPr lang="en-GB" sz="1100" baseline="0" dirty="0"/>
              <a:t> TOC “Object(s)” shown below will be repeated on as many TOC Slides as needed</a:t>
            </a:r>
          </a:p>
          <a:p>
            <a:r>
              <a:rPr lang="en-GB" sz="1100" dirty="0"/>
              <a:t>The initial position of any</a:t>
            </a:r>
            <a:r>
              <a:rPr lang="en-GB" sz="1100" baseline="0" dirty="0"/>
              <a:t> “</a:t>
            </a:r>
            <a:r>
              <a:rPr lang="en-GB" sz="1100" baseline="0" dirty="0" err="1"/>
              <a:t>xxx</a:t>
            </a:r>
            <a:r>
              <a:rPr lang="en-GB" sz="1100" dirty="0" err="1"/>
              <a:t>TOC</a:t>
            </a:r>
            <a:r>
              <a:rPr lang="en-GB" sz="1100" dirty="0"/>
              <a:t>” named Object(s) will be repeated on the actual slide</a:t>
            </a:r>
          </a:p>
          <a:p>
            <a:r>
              <a:rPr lang="en-GB" sz="1100" dirty="0"/>
              <a:t>The “tags” govern how</a:t>
            </a:r>
            <a:r>
              <a:rPr lang="en-GB" sz="1100" baseline="0" dirty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&lt;tags&gt;</a:t>
            </a:r>
          </a:p>
          <a:p>
            <a:r>
              <a:rPr lang="en-GB" sz="1050" dirty="0"/>
              <a:t>Title=Contents</a:t>
            </a:r>
          </a:p>
          <a:p>
            <a:r>
              <a:rPr lang="en-GB" sz="1050" dirty="0"/>
              <a:t>Layout=TOC Slide</a:t>
            </a:r>
          </a:p>
          <a:p>
            <a:r>
              <a:rPr lang="en-GB" sz="1050" dirty="0" err="1"/>
              <a:t>SlideNumber</a:t>
            </a:r>
            <a:r>
              <a:rPr lang="en-GB" sz="1050" dirty="0"/>
              <a:t>=2</a:t>
            </a:r>
          </a:p>
          <a:p>
            <a:r>
              <a:rPr lang="en-GB" sz="1050" dirty="0"/>
              <a:t>Type=Table</a:t>
            </a:r>
          </a:p>
          <a:p>
            <a:r>
              <a:rPr lang="en-GB" sz="1050" dirty="0"/>
              <a:t>Table=</a:t>
            </a:r>
            <a:r>
              <a:rPr lang="en-GB" sz="1050" dirty="0" err="1"/>
              <a:t>tblTOC</a:t>
            </a:r>
            <a:endParaRPr lang="en-GB" sz="1050" dirty="0"/>
          </a:p>
          <a:p>
            <a:r>
              <a:rPr lang="en-GB" sz="1050" dirty="0"/>
              <a:t>Limit=6</a:t>
            </a:r>
          </a:p>
          <a:p>
            <a:r>
              <a:rPr lang="en-GB" sz="1050" dirty="0"/>
              <a:t>Entry1=&lt;title&gt; | </a:t>
            </a:r>
            <a:r>
              <a:rPr lang="en-GB" sz="1050" dirty="0" err="1"/>
              <a:t>plcSectionTitle</a:t>
            </a:r>
            <a:endParaRPr lang="en-GB" sz="1050" dirty="0"/>
          </a:p>
          <a:p>
            <a:r>
              <a:rPr lang="en-GB" sz="1050" dirty="0"/>
              <a:t>Entry2=&lt;no&gt; | {</a:t>
            </a:r>
            <a:r>
              <a:rPr lang="en-GB" sz="1050" dirty="0" err="1"/>
              <a:t>slidenumber</a:t>
            </a:r>
            <a:r>
              <a:rPr lang="en-GB" sz="1050" dirty="0"/>
              <a:t>}</a:t>
            </a:r>
          </a:p>
          <a:p>
            <a:r>
              <a:rPr lang="en-GB" sz="1050" dirty="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21208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&lt;no&gt;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[x] numbers on the Divider Slide section title textbox names are the IDs for the Theme Colours …</a:t>
            </a:r>
          </a:p>
          <a:p>
            <a:endParaRPr lang="en-GB" sz="1050" dirty="0"/>
          </a:p>
          <a:p>
            <a:r>
              <a:rPr lang="en-GB" sz="1050" dirty="0"/>
              <a:t>16 = Background 2 (column 3)</a:t>
            </a:r>
          </a:p>
          <a:p>
            <a:r>
              <a:rPr lang="en-GB" sz="1050" dirty="0"/>
              <a:t>15 = Text 2 (column</a:t>
            </a:r>
            <a:r>
              <a:rPr lang="en-GB" sz="1050" baseline="0" dirty="0"/>
              <a:t> 4)</a:t>
            </a:r>
          </a:p>
          <a:p>
            <a:r>
              <a:rPr lang="en-GB" sz="1050" baseline="0" dirty="0"/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 dirty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7950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title here </a:t>
            </a:r>
          </a:p>
          <a:p>
            <a:pPr lvl="0"/>
            <a:r>
              <a:rPr lang="en-US" dirty="0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19580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7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Divider slide title goes </a:t>
            </a:r>
            <a:br>
              <a:rPr lang="en-US" dirty="0"/>
            </a:br>
            <a:r>
              <a:rPr lang="en-US" dirty="0"/>
              <a:t>here can span four </a:t>
            </a:r>
            <a:br>
              <a:rPr lang="en-US" dirty="0"/>
            </a:br>
            <a:r>
              <a:rPr lang="en-US" dirty="0"/>
              <a:t>lines if necessary.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9" r:id="rId8"/>
    <p:sldLayoutId id="2147483734" r:id="rId9"/>
    <p:sldLayoutId id="2147483735" r:id="rId10"/>
    <p:sldLayoutId id="2147483736" r:id="rId11"/>
    <p:sldLayoutId id="2147483741" r:id="rId12"/>
    <p:sldLayoutId id="2147483737" r:id="rId13"/>
    <p:sldLayoutId id="2147483740" r:id="rId14"/>
    <p:sldLayoutId id="2147483738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63" userDrawn="1">
          <p15:clr>
            <a:srgbClr val="F26B43"/>
          </p15:clr>
        </p15:guide>
        <p15:guide id="2" pos="2880">
          <p15:clr>
            <a:srgbClr val="F26B43"/>
          </p15:clr>
        </p15:guide>
        <p15:guide id="0" pos="230" userDrawn="1">
          <p15:clr>
            <a:srgbClr val="F26B43"/>
          </p15:clr>
        </p15:guide>
        <p15:guide id="10" orient="horz" pos="758" userDrawn="1">
          <p15:clr>
            <a:srgbClr val="F26B43"/>
          </p15:clr>
        </p15:guide>
        <p15:guide id="11" pos="55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typewriter/t/thank-yo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Cover">
            <a:extLst>
              <a:ext uri="{FF2B5EF4-FFF2-40B4-BE49-F238E27FC236}">
                <a16:creationId xmlns:a16="http://schemas.microsoft.com/office/drawing/2014/main" id="{BA62D9CD-1A94-4B3C-8A87-1A0EFEAB7B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1934"/>
          <a:stretch>
            <a:fillRect/>
          </a:stretch>
        </p:blipFill>
        <p:spPr/>
      </p:pic>
      <p:sp>
        <p:nvSpPr>
          <p:cNvPr id="3" name="txtTitle">
            <a:extLst>
              <a:ext uri="{FF2B5EF4-FFF2-40B4-BE49-F238E27FC236}">
                <a16:creationId xmlns:a16="http://schemas.microsoft.com/office/drawing/2014/main" id="{986D56D2-2FE5-43F5-9068-4C7B845A7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Developing and/or assessing key competences</a:t>
            </a:r>
          </a:p>
        </p:txBody>
      </p:sp>
      <p:sp>
        <p:nvSpPr>
          <p:cNvPr id="4" name="txtName">
            <a:extLst>
              <a:ext uri="{FF2B5EF4-FFF2-40B4-BE49-F238E27FC236}">
                <a16:creationId xmlns:a16="http://schemas.microsoft.com/office/drawing/2014/main" id="{B08443B9-FA99-48E6-97FA-923DEB539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259200"/>
          </a:xfrm>
        </p:spPr>
        <p:txBody>
          <a:bodyPr/>
          <a:lstStyle/>
          <a:p>
            <a:r>
              <a:rPr lang="en-GB"/>
              <a:t>Jolien van Uden</a:t>
            </a:r>
            <a:endParaRPr lang="en-GB" dirty="0"/>
          </a:p>
        </p:txBody>
      </p:sp>
      <p:sp>
        <p:nvSpPr>
          <p:cNvPr id="5" name="txtDetail">
            <a:extLst>
              <a:ext uri="{FF2B5EF4-FFF2-40B4-BE49-F238E27FC236}">
                <a16:creationId xmlns:a16="http://schemas.microsoft.com/office/drawing/2014/main" id="{B08443B9-FA99-48E6-97FA-923DEB539299}"/>
              </a:ext>
            </a:extLst>
          </p:cNvPr>
          <p:cNvSpPr txBox="1">
            <a:spLocks/>
          </p:cNvSpPr>
          <p:nvPr/>
        </p:nvSpPr>
        <p:spPr>
          <a:xfrm>
            <a:off x="348463" y="3861238"/>
            <a:ext cx="4222750" cy="257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24 November 2020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9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56AAF-02FF-46AD-B6E0-F30BC0D0F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F15E8B-04F0-40D4-8A8F-DAC9779F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288"/>
            <a:ext cx="909637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38FBB-50CA-450D-A2D1-984ACF1DB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CBA3D1-34B5-4264-936E-EB687941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0868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6]">
            <a:extLst>
              <a:ext uri="{FF2B5EF4-FFF2-40B4-BE49-F238E27FC236}">
                <a16:creationId xmlns:a16="http://schemas.microsoft.com/office/drawing/2014/main" id="{0A2A0EC2-56DB-428C-95B6-13FBF45D1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Is the pandemic influencing the future of assessment?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0C189F-2087-4EE9-A4E8-49B98514AAF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567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6]">
            <a:extLst>
              <a:ext uri="{FF2B5EF4-FFF2-40B4-BE49-F238E27FC236}">
                <a16:creationId xmlns:a16="http://schemas.microsoft.com/office/drawing/2014/main" id="{3E8C816E-199C-404C-9938-9ABDCB3D0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Key competences and VET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1073B0C-170C-47D1-916A-CCA708832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6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6]">
            <a:extLst>
              <a:ext uri="{FF2B5EF4-FFF2-40B4-BE49-F238E27FC236}">
                <a16:creationId xmlns:a16="http://schemas.microsoft.com/office/drawing/2014/main" id="{BD92CD91-BB9C-414F-9685-0F296BD4DE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Key competences and assessment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99AD96-AC45-45EE-ADFD-FBB22B8A4B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54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54E4-2A51-483C-BAC2-C655A2B0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Placeholder 9" descr="Diagram&#10;&#10;Description automatically generated">
            <a:extLst>
              <a:ext uri="{FF2B5EF4-FFF2-40B4-BE49-F238E27FC236}">
                <a16:creationId xmlns:a16="http://schemas.microsoft.com/office/drawing/2014/main" id="{83AD6948-F25A-496A-A1BD-315AFAC0DB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296" r="202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5DE3C0-C73C-41D0-A379-6185628C598C}"/>
              </a:ext>
            </a:extLst>
          </p:cNvPr>
          <p:cNvSpPr txBox="1"/>
          <p:nvPr/>
        </p:nvSpPr>
        <p:spPr>
          <a:xfrm>
            <a:off x="4572000" y="51435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www.thebluediamondgallery.com/typewriter/t/thank-you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32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MAINDECK" val="\\etf.europa.eu\sysvol\etf.europa.eu\ETF Templates\Templates\PowerPoint\Decks\ETF Corporate Template.pptx"/>
  <p:tag name="ORIGINALDECKSLIDEID" val="ETF Corporate Template.pptx?256"/>
  <p:tag name="UPDATED" val="18 Sep 18 at 12:00"/>
  <p:tag name="FIELD3" val="Event / Date / Location | txtDetail"/>
  <p:tag name="FIELD2" val="Name Surname | txtName"/>
  <p:tag name="FIELD1" val="Presentation Title | txtTitle"/>
  <p:tag name="DEFAULT" val="Yes"/>
  <p:tag name="KEYWORDS" val="Cover | Image"/>
  <p:tag name="CATEGORY" val="Covers"/>
  <p:tag name="TITLE" val="Cover (image)"/>
  <p:tag name="VERIFYSHAPECOUNT" val="4"/>
  <p:tag name="VERIFYSHAPEPOSITION1" val="0|257.9414|405|462.0586"/>
  <p:tag name="VERIFYSHAPECONTENT2" val="txtTitle|Insert title here can span three lines if necessary Lorem ipsum dolor sit amet"/>
  <p:tag name="VERIFYSHAPEPOSITION2" val="228.1528|27.43803|42.37496|331.25"/>
  <p:tag name="VERIFYSHAPECONTENT3" val="txtName|Name Surname"/>
  <p:tag name="VERIFYSHAPEPOSITION3" val="283.625|27.43803|20.40945|332.5"/>
  <p:tag name="VERIFYSHAPECONTENT4" val="txtDetail|Event | Date | Location "/>
  <p:tag name="VERIFYSHAPEPOSITION4" val="304.0345|27.43803|20.27339|332.5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142B675C50D459470212822053737" ma:contentTypeVersion="8" ma:contentTypeDescription="Create a new document." ma:contentTypeScope="" ma:versionID="b448ebdb2b260f2c68e50d0d31c293d0">
  <xsd:schema xmlns:xsd="http://www.w3.org/2001/XMLSchema" xmlns:xs="http://www.w3.org/2001/XMLSchema" xmlns:p="http://schemas.microsoft.com/office/2006/metadata/properties" xmlns:ns3="e67b36d4-c071-4200-baa3-9d533c642c5a" xmlns:ns4="8286c752-713d-4927-b916-3918b318c93c" targetNamespace="http://schemas.microsoft.com/office/2006/metadata/properties" ma:root="true" ma:fieldsID="38b78c6c87c843af1a5c3d75ad08343b" ns3:_="" ns4:_="">
    <xsd:import namespace="e67b36d4-c071-4200-baa3-9d533c642c5a"/>
    <xsd:import namespace="8286c752-713d-4927-b916-3918b318c9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b36d4-c071-4200-baa3-9d533c642c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c752-713d-4927-b916-3918b318c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60101-2615-45F8-8259-0CBAC78FA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b36d4-c071-4200-baa3-9d533c642c5a"/>
    <ds:schemaRef ds:uri="8286c752-713d-4927-b916-3918b318c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A3865-AB0B-4AE0-9B01-243498219D6D}">
  <ds:schemaRefs>
    <ds:schemaRef ds:uri="http://schemas.microsoft.com/office/infopath/2007/PartnerControls"/>
    <ds:schemaRef ds:uri="e67b36d4-c071-4200-baa3-9d533c642c5a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8286c752-713d-4927-b916-3918b318c9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8605</TotalTime>
  <Words>47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Montreal</vt:lpstr>
      <vt:lpstr>ETF Template -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 corporate PPT presentation</dc:title>
  <dc:creator>Carla Leclezio</dc:creator>
  <cp:lastModifiedBy>Jolien van Uden</cp:lastModifiedBy>
  <cp:revision>575</cp:revision>
  <cp:lastPrinted>2013-07-16T09:22:56Z</cp:lastPrinted>
  <dcterms:created xsi:type="dcterms:W3CDTF">2012-09-13T11:45:23Z</dcterms:created>
  <dcterms:modified xsi:type="dcterms:W3CDTF">2020-11-23T12:22:09Z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0x010100BBF142B675C50D459470212822053737</vt:lpwstr>
  </property>
  <property fmtid="{D5CDD505-2E9C-101B-9397-08002B2CF9AE}" pid="3" name="ArticulateGUID">
    <vt:lpwstr>25AEFCD6-48E8-4559-8E5B-3BD21746F7AD</vt:lpwstr>
  </property>
  <property fmtid="{D5CDD505-2E9C-101B-9397-08002B2CF9AE}" pid="4" name="ArticulatePath">
    <vt:lpwstr>ETF_Corporate Presentation 2018_v01</vt:lpwstr>
  </property>
  <property fmtid="{D5CDD505-2E9C-101B-9397-08002B2CF9AE}" pid="5" name="PresTool">
    <vt:lpwstr>no</vt:lpwstr>
  </property>
  <property fmtid="{D5CDD505-2E9C-101B-9397-08002B2CF9AE}" pid="6" name="PresToolSplit">
    <vt:lpwstr>yes</vt:lpwstr>
  </property>
  <property fmtid="{D5CDD505-2E9C-101B-9397-08002B2CF9AE}" pid="7" name="Deck">
    <vt:lpwstr>\\etf.europa.eu\sysvol\etf.europa.eu\ETF Templates\Templates\PowerPoint\Decks\ETF Corporate Template.pptx</vt:lpwstr>
  </property>
  <property fmtid="{D5CDD505-2E9C-101B-9397-08002B2CF9AE}" pid="8" name="LangID">
    <vt:lpwstr/>
  </property>
  <property fmtid="{D5CDD505-2E9C-101B-9397-08002B2CF9AE}" pid="9" name="TempDeck">
    <vt:lpwstr>false</vt:lpwstr>
  </property>
</Properties>
</file>