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0"/>
  </p:notesMasterIdLst>
  <p:handoutMasterIdLst>
    <p:handoutMasterId r:id="rId11"/>
  </p:handoutMasterIdLst>
  <p:sldIdLst>
    <p:sldId id="256" r:id="rId5"/>
    <p:sldId id="365" r:id="rId6"/>
    <p:sldId id="366" r:id="rId7"/>
    <p:sldId id="367" r:id="rId8"/>
    <p:sldId id="322" r:id="rId9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Tomengová" initials="AT" lastIdx="3" clrIdx="0">
    <p:extLst>
      <p:ext uri="{19B8F6BF-5375-455C-9EA6-DF929625EA0E}">
        <p15:presenceInfo xmlns:p15="http://schemas.microsoft.com/office/powerpoint/2012/main" userId="S-1-5-21-1540048788-262809179-929701000-256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81"/>
    <a:srgbClr val="0B5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88721" autoAdjust="0"/>
  </p:normalViewPr>
  <p:slideViewPr>
    <p:cSldViewPr snapToGrid="0" snapToObjects="1">
      <p:cViewPr varScale="1">
        <p:scale>
          <a:sx n="79" d="100"/>
          <a:sy n="79" d="100"/>
        </p:scale>
        <p:origin x="780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25B41B-B9DD-4C69-8BA2-4EFEE77F791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6C6B5C25-6972-4965-9CAB-9DB065270104}">
      <dgm:prSet phldrT="[Text]" custT="1"/>
      <dgm:spPr/>
      <dgm:t>
        <a:bodyPr/>
        <a:lstStyle/>
        <a:p>
          <a:r>
            <a:rPr lang="en-US" sz="2000" noProof="0" dirty="0"/>
            <a:t>Problem</a:t>
          </a:r>
          <a:endParaRPr lang="sk-SK" sz="2000" dirty="0"/>
        </a:p>
      </dgm:t>
    </dgm:pt>
    <dgm:pt modelId="{AF0D2D21-8FFD-4F09-BB2B-93F896E5C64B}" type="parTrans" cxnId="{78351921-27E1-415F-9560-867EF236D4E1}">
      <dgm:prSet/>
      <dgm:spPr/>
      <dgm:t>
        <a:bodyPr/>
        <a:lstStyle/>
        <a:p>
          <a:endParaRPr lang="sk-SK"/>
        </a:p>
      </dgm:t>
    </dgm:pt>
    <dgm:pt modelId="{9D7BC19A-C7D2-4652-A038-30A824F5220E}" type="sibTrans" cxnId="{78351921-27E1-415F-9560-867EF236D4E1}">
      <dgm:prSet/>
      <dgm:spPr/>
      <dgm:t>
        <a:bodyPr/>
        <a:lstStyle/>
        <a:p>
          <a:endParaRPr lang="sk-SK"/>
        </a:p>
      </dgm:t>
    </dgm:pt>
    <dgm:pt modelId="{8A1A6FDC-7609-44D4-811D-3FE424019AE3}">
      <dgm:prSet phldrT="[Text]" custT="1"/>
      <dgm:spPr/>
      <dgm:t>
        <a:bodyPr/>
        <a:lstStyle/>
        <a:p>
          <a:r>
            <a:rPr lang="en-US" sz="2000" dirty="0"/>
            <a:t>The </a:t>
          </a:r>
          <a:r>
            <a:rPr lang="en-US" sz="2000" b="1">
              <a:solidFill>
                <a:schemeClr val="accent6">
                  <a:lumMod val="75000"/>
                </a:schemeClr>
              </a:solidFill>
            </a:rPr>
            <a:t>unclear concepts</a:t>
          </a:r>
          <a:r>
            <a:rPr lang="sk-SK" sz="2000" b="1">
              <a:solidFill>
                <a:schemeClr val="accent6">
                  <a:lumMod val="75000"/>
                </a:schemeClr>
              </a:solidFill>
            </a:rPr>
            <a:t> of TKC</a:t>
          </a:r>
          <a:r>
            <a:rPr lang="en-US" sz="2000" b="1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en-US" sz="2000" b="1" dirty="0">
              <a:solidFill>
                <a:schemeClr val="accent6">
                  <a:lumMod val="75000"/>
                </a:schemeClr>
              </a:solidFill>
            </a:rPr>
            <a:t>indicate that there is only a formal fulfilment of obligations to European legislation </a:t>
          </a:r>
          <a:r>
            <a:rPr lang="en-US" sz="2000" dirty="0"/>
            <a:t>rather than genuine interest and understanding of the issue. </a:t>
          </a:r>
          <a:endParaRPr lang="sk-SK" sz="2000" dirty="0"/>
        </a:p>
      </dgm:t>
    </dgm:pt>
    <dgm:pt modelId="{7ECFC42C-1202-4393-896C-B3E492FEA181}" type="parTrans" cxnId="{E4F110CC-23CA-4F18-975E-6E86B01920B4}">
      <dgm:prSet/>
      <dgm:spPr/>
      <dgm:t>
        <a:bodyPr/>
        <a:lstStyle/>
        <a:p>
          <a:endParaRPr lang="sk-SK"/>
        </a:p>
      </dgm:t>
    </dgm:pt>
    <dgm:pt modelId="{E4D4ADB3-647F-4CD1-97CC-0526FF3D1EDF}" type="sibTrans" cxnId="{E4F110CC-23CA-4F18-975E-6E86B01920B4}">
      <dgm:prSet/>
      <dgm:spPr/>
      <dgm:t>
        <a:bodyPr/>
        <a:lstStyle/>
        <a:p>
          <a:endParaRPr lang="sk-SK"/>
        </a:p>
      </dgm:t>
    </dgm:pt>
    <dgm:pt modelId="{A6BF01A6-4352-4782-9F27-1F50D4C4AD20}">
      <dgm:prSet/>
      <dgm:spPr/>
      <dgm:t>
        <a:bodyPr/>
        <a:lstStyle/>
        <a:p>
          <a:r>
            <a:rPr lang="sk-SK" b="1" noProof="0" dirty="0">
              <a:solidFill>
                <a:schemeClr val="accent6">
                  <a:lumMod val="75000"/>
                </a:schemeClr>
              </a:solidFill>
            </a:rPr>
            <a:t>C</a:t>
          </a:r>
          <a:r>
            <a:rPr lang="en-US" b="1" noProof="0" dirty="0" err="1">
              <a:solidFill>
                <a:schemeClr val="accent6">
                  <a:lumMod val="75000"/>
                </a:schemeClr>
              </a:solidFill>
            </a:rPr>
            <a:t>learly</a:t>
          </a:r>
          <a:r>
            <a:rPr lang="en-US" b="1" noProof="0" dirty="0">
              <a:solidFill>
                <a:schemeClr val="accent6">
                  <a:lumMod val="75000"/>
                </a:schemeClr>
              </a:solidFill>
            </a:rPr>
            <a:t> explain</a:t>
          </a:r>
          <a:r>
            <a:rPr lang="sk-SK" b="1" noProof="0" dirty="0" err="1">
              <a:solidFill>
                <a:schemeClr val="accent6">
                  <a:lumMod val="75000"/>
                </a:schemeClr>
              </a:solidFill>
            </a:rPr>
            <a:t>ation</a:t>
          </a:r>
          <a:r>
            <a:rPr lang="en-US" b="1" noProof="0" dirty="0">
              <a:solidFill>
                <a:schemeClr val="accent6">
                  <a:lumMod val="75000"/>
                </a:schemeClr>
              </a:solidFill>
            </a:rPr>
            <a:t> and </a:t>
          </a:r>
          <a:r>
            <a:rPr lang="en-US" b="1" noProof="0" dirty="0" err="1">
              <a:solidFill>
                <a:schemeClr val="accent6">
                  <a:lumMod val="75000"/>
                </a:schemeClr>
              </a:solidFill>
            </a:rPr>
            <a:t>recogni</a:t>
          </a:r>
          <a:r>
            <a:rPr lang="sk-SK" b="1" noProof="0" dirty="0" err="1">
              <a:solidFill>
                <a:schemeClr val="accent6">
                  <a:lumMod val="75000"/>
                </a:schemeClr>
              </a:solidFill>
            </a:rPr>
            <a:t>tion</a:t>
          </a:r>
          <a:r>
            <a:rPr lang="sk-SK" b="1" noProof="0" dirty="0">
              <a:solidFill>
                <a:schemeClr val="accent6">
                  <a:lumMod val="75000"/>
                </a:schemeClr>
              </a:solidFill>
            </a:rPr>
            <a:t> of </a:t>
          </a:r>
          <a:r>
            <a:rPr lang="sk-SK" b="1" noProof="0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sk-SK" b="1" noProof="0" dirty="0">
              <a:solidFill>
                <a:schemeClr val="accent6">
                  <a:lumMod val="75000"/>
                </a:schemeClr>
              </a:solidFill>
            </a:rPr>
            <a:t> TKC</a:t>
          </a:r>
          <a:r>
            <a:rPr lang="en-US" noProof="0" dirty="0"/>
            <a:t> in legislative documents as essential, valued, expected and assessed</a:t>
          </a:r>
          <a:r>
            <a:rPr lang="sk-SK" noProof="0" dirty="0"/>
            <a:t>.</a:t>
          </a:r>
          <a:endParaRPr lang="en-US" noProof="0" dirty="0"/>
        </a:p>
      </dgm:t>
    </dgm:pt>
    <dgm:pt modelId="{632D0F6A-14C0-4F66-9043-C8E51B2CF23B}" type="parTrans" cxnId="{C861FF98-A7AE-42BD-A3BC-B8A4B83400DB}">
      <dgm:prSet/>
      <dgm:spPr/>
      <dgm:t>
        <a:bodyPr/>
        <a:lstStyle/>
        <a:p>
          <a:endParaRPr lang="sk-SK"/>
        </a:p>
      </dgm:t>
    </dgm:pt>
    <dgm:pt modelId="{2249391F-8FC4-44D6-B59A-A7B516B82803}" type="sibTrans" cxnId="{C861FF98-A7AE-42BD-A3BC-B8A4B83400DB}">
      <dgm:prSet/>
      <dgm:spPr/>
      <dgm:t>
        <a:bodyPr/>
        <a:lstStyle/>
        <a:p>
          <a:endParaRPr lang="sk-SK"/>
        </a:p>
      </dgm:t>
    </dgm:pt>
    <dgm:pt modelId="{B2A5610D-1EA4-41B2-A245-ED6B0A5B4C00}">
      <dgm:prSet phldrT="[Text]" custT="1"/>
      <dgm:spPr/>
      <dgm:t>
        <a:bodyPr/>
        <a:lstStyle/>
        <a:p>
          <a:pPr rtl="0"/>
          <a:r>
            <a:rPr lang="en-US" sz="2000" noProof="0" dirty="0"/>
            <a:t>Proposals</a:t>
          </a:r>
        </a:p>
      </dgm:t>
    </dgm:pt>
    <dgm:pt modelId="{8809B761-2C2B-4BF4-AF0D-7641869DABDD}" type="parTrans" cxnId="{A6E586D5-B4FF-49A0-BA86-869A79AB1AB6}">
      <dgm:prSet/>
      <dgm:spPr/>
      <dgm:t>
        <a:bodyPr/>
        <a:lstStyle/>
        <a:p>
          <a:endParaRPr lang="sk-SK"/>
        </a:p>
      </dgm:t>
    </dgm:pt>
    <dgm:pt modelId="{6D94B045-4329-46A0-85C3-72B9072CEF4F}" type="sibTrans" cxnId="{A6E586D5-B4FF-49A0-BA86-869A79AB1AB6}">
      <dgm:prSet/>
      <dgm:spPr/>
      <dgm:t>
        <a:bodyPr/>
        <a:lstStyle/>
        <a:p>
          <a:endParaRPr lang="sk-SK"/>
        </a:p>
      </dgm:t>
    </dgm:pt>
    <dgm:pt modelId="{B83E9D48-B11C-4EAD-A29D-B8F6FC01D8F8}">
      <dgm:prSet/>
      <dgm:spPr/>
      <dgm:t>
        <a:bodyPr/>
        <a:lstStyle/>
        <a:p>
          <a:endParaRPr lang="en-US" noProof="0" dirty="0"/>
        </a:p>
      </dgm:t>
    </dgm:pt>
    <dgm:pt modelId="{AE672EC2-CA2B-4047-97C1-F18C0E5CC404}" type="parTrans" cxnId="{90328F79-0C95-4756-A0F3-B94BDB67998A}">
      <dgm:prSet/>
      <dgm:spPr/>
      <dgm:t>
        <a:bodyPr/>
        <a:lstStyle/>
        <a:p>
          <a:endParaRPr lang="sk-SK"/>
        </a:p>
      </dgm:t>
    </dgm:pt>
    <dgm:pt modelId="{E420504D-4164-4134-A510-496EC89DA25B}" type="sibTrans" cxnId="{90328F79-0C95-4756-A0F3-B94BDB67998A}">
      <dgm:prSet/>
      <dgm:spPr/>
      <dgm:t>
        <a:bodyPr/>
        <a:lstStyle/>
        <a:p>
          <a:endParaRPr lang="sk-SK"/>
        </a:p>
      </dgm:t>
    </dgm:pt>
    <dgm:pt modelId="{D584212A-E0AC-4D94-B2DE-DA0F669524FA}">
      <dgm:prSet/>
      <dgm:spPr/>
      <dgm:t>
        <a:bodyPr/>
        <a:lstStyle/>
        <a:p>
          <a:r>
            <a:rPr lang="sk-SK" noProof="0" dirty="0" err="1"/>
            <a:t>Preparation</a:t>
          </a:r>
          <a:r>
            <a:rPr lang="sk-SK" noProof="0" dirty="0"/>
            <a:t> of </a:t>
          </a:r>
          <a:r>
            <a:rPr lang="sk-SK" noProof="0" dirty="0" err="1"/>
            <a:t>the</a:t>
          </a:r>
          <a:r>
            <a:rPr lang="sk-SK" noProof="0" dirty="0"/>
            <a:t> m</a:t>
          </a:r>
          <a:r>
            <a:rPr lang="en-US" noProof="0" dirty="0" err="1"/>
            <a:t>ethodology</a:t>
          </a:r>
          <a:r>
            <a:rPr lang="en-US" noProof="0" dirty="0"/>
            <a:t> guides, </a:t>
          </a:r>
          <a:r>
            <a:rPr lang="en-US" b="1" noProof="0" dirty="0">
              <a:solidFill>
                <a:schemeClr val="accent6">
                  <a:lumMod val="75000"/>
                </a:schemeClr>
              </a:solidFill>
            </a:rPr>
            <a:t>handbooks and training materials</a:t>
          </a:r>
          <a:r>
            <a:rPr lang="en-US" noProof="0" dirty="0"/>
            <a:t> for TKC development </a:t>
          </a:r>
          <a:r>
            <a:rPr lang="sk-SK" noProof="0" dirty="0"/>
            <a:t>by </a:t>
          </a:r>
          <a:r>
            <a:rPr lang="en-US" noProof="0" dirty="0"/>
            <a:t>experts.</a:t>
          </a:r>
        </a:p>
      </dgm:t>
    </dgm:pt>
    <dgm:pt modelId="{24A82D1D-6E96-445C-BAB4-7EDCE5091981}" type="parTrans" cxnId="{36E0A110-FE2F-4EAA-B544-DE96C3876770}">
      <dgm:prSet/>
      <dgm:spPr/>
      <dgm:t>
        <a:bodyPr/>
        <a:lstStyle/>
        <a:p>
          <a:endParaRPr lang="sk-SK"/>
        </a:p>
      </dgm:t>
    </dgm:pt>
    <dgm:pt modelId="{3BAE86B0-BCE1-47C7-9F85-AC52CDAC6635}" type="sibTrans" cxnId="{36E0A110-FE2F-4EAA-B544-DE96C3876770}">
      <dgm:prSet/>
      <dgm:spPr/>
      <dgm:t>
        <a:bodyPr/>
        <a:lstStyle/>
        <a:p>
          <a:endParaRPr lang="sk-SK"/>
        </a:p>
      </dgm:t>
    </dgm:pt>
    <dgm:pt modelId="{C8E7CD0C-AAA2-42FD-9B4B-F2BFE10D083B}" type="pres">
      <dgm:prSet presAssocID="{6525B41B-B9DD-4C69-8BA2-4EFEE77F791C}" presName="Name0" presStyleCnt="0">
        <dgm:presLayoutVars>
          <dgm:dir/>
          <dgm:animLvl val="lvl"/>
          <dgm:resizeHandles val="exact"/>
        </dgm:presLayoutVars>
      </dgm:prSet>
      <dgm:spPr/>
    </dgm:pt>
    <dgm:pt modelId="{A6F5019E-CDE2-49EA-9ACE-F40C63C2CCB5}" type="pres">
      <dgm:prSet presAssocID="{6C6B5C25-6972-4965-9CAB-9DB065270104}" presName="composite" presStyleCnt="0"/>
      <dgm:spPr/>
    </dgm:pt>
    <dgm:pt modelId="{F745C5A5-B636-4DA0-94C9-7B9340807AFA}" type="pres">
      <dgm:prSet presAssocID="{6C6B5C25-6972-4965-9CAB-9DB06527010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6F70E76-727E-4723-8B2B-A4E7C4F1FADA}" type="pres">
      <dgm:prSet presAssocID="{6C6B5C25-6972-4965-9CAB-9DB065270104}" presName="desTx" presStyleLbl="alignAccFollowNode1" presStyleIdx="0" presStyleCnt="2">
        <dgm:presLayoutVars>
          <dgm:bulletEnabled val="1"/>
        </dgm:presLayoutVars>
      </dgm:prSet>
      <dgm:spPr/>
    </dgm:pt>
    <dgm:pt modelId="{34C67072-C509-4391-9975-10D903CBF61D}" type="pres">
      <dgm:prSet presAssocID="{9D7BC19A-C7D2-4652-A038-30A824F5220E}" presName="space" presStyleCnt="0"/>
      <dgm:spPr/>
    </dgm:pt>
    <dgm:pt modelId="{DC67F0B9-9AD7-44F8-8A93-B04FF3C34917}" type="pres">
      <dgm:prSet presAssocID="{B2A5610D-1EA4-41B2-A245-ED6B0A5B4C00}" presName="composite" presStyleCnt="0"/>
      <dgm:spPr/>
    </dgm:pt>
    <dgm:pt modelId="{544FECAC-D732-4F22-9F62-06D8597486EF}" type="pres">
      <dgm:prSet presAssocID="{B2A5610D-1EA4-41B2-A245-ED6B0A5B4C0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200FBAB-28AD-4EFA-8B4F-6FCEE729C405}" type="pres">
      <dgm:prSet presAssocID="{B2A5610D-1EA4-41B2-A245-ED6B0A5B4C0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3843D0A-46DF-496E-8752-080E824E399C}" type="presOf" srcId="{A6BF01A6-4352-4782-9F27-1F50D4C4AD20}" destId="{9200FBAB-28AD-4EFA-8B4F-6FCEE729C405}" srcOrd="0" destOrd="0" presId="urn:microsoft.com/office/officeart/2005/8/layout/hList1"/>
    <dgm:cxn modelId="{36E0A110-FE2F-4EAA-B544-DE96C3876770}" srcId="{B2A5610D-1EA4-41B2-A245-ED6B0A5B4C00}" destId="{D584212A-E0AC-4D94-B2DE-DA0F669524FA}" srcOrd="1" destOrd="0" parTransId="{24A82D1D-6E96-445C-BAB4-7EDCE5091981}" sibTransId="{3BAE86B0-BCE1-47C7-9F85-AC52CDAC6635}"/>
    <dgm:cxn modelId="{99B4CE14-BB79-4541-97E2-C39B4E07FB60}" type="presOf" srcId="{B2A5610D-1EA4-41B2-A245-ED6B0A5B4C00}" destId="{544FECAC-D732-4F22-9F62-06D8597486EF}" srcOrd="0" destOrd="0" presId="urn:microsoft.com/office/officeart/2005/8/layout/hList1"/>
    <dgm:cxn modelId="{78351921-27E1-415F-9560-867EF236D4E1}" srcId="{6525B41B-B9DD-4C69-8BA2-4EFEE77F791C}" destId="{6C6B5C25-6972-4965-9CAB-9DB065270104}" srcOrd="0" destOrd="0" parTransId="{AF0D2D21-8FFD-4F09-BB2B-93F896E5C64B}" sibTransId="{9D7BC19A-C7D2-4652-A038-30A824F5220E}"/>
    <dgm:cxn modelId="{90328F79-0C95-4756-A0F3-B94BDB67998A}" srcId="{B2A5610D-1EA4-41B2-A245-ED6B0A5B4C00}" destId="{B83E9D48-B11C-4EAD-A29D-B8F6FC01D8F8}" srcOrd="2" destOrd="0" parTransId="{AE672EC2-CA2B-4047-97C1-F18C0E5CC404}" sibTransId="{E420504D-4164-4134-A510-496EC89DA25B}"/>
    <dgm:cxn modelId="{84772988-691E-4142-ABC7-E11DBD5F5CF3}" type="presOf" srcId="{6C6B5C25-6972-4965-9CAB-9DB065270104}" destId="{F745C5A5-B636-4DA0-94C9-7B9340807AFA}" srcOrd="0" destOrd="0" presId="urn:microsoft.com/office/officeart/2005/8/layout/hList1"/>
    <dgm:cxn modelId="{0417898A-2D1C-49BB-A9B0-AF5FD45811BE}" type="presOf" srcId="{B83E9D48-B11C-4EAD-A29D-B8F6FC01D8F8}" destId="{9200FBAB-28AD-4EFA-8B4F-6FCEE729C405}" srcOrd="0" destOrd="2" presId="urn:microsoft.com/office/officeart/2005/8/layout/hList1"/>
    <dgm:cxn modelId="{F8A02993-A587-411C-9452-6EDFF9847108}" type="presOf" srcId="{8A1A6FDC-7609-44D4-811D-3FE424019AE3}" destId="{56F70E76-727E-4723-8B2B-A4E7C4F1FADA}" srcOrd="0" destOrd="0" presId="urn:microsoft.com/office/officeart/2005/8/layout/hList1"/>
    <dgm:cxn modelId="{C861FF98-A7AE-42BD-A3BC-B8A4B83400DB}" srcId="{B2A5610D-1EA4-41B2-A245-ED6B0A5B4C00}" destId="{A6BF01A6-4352-4782-9F27-1F50D4C4AD20}" srcOrd="0" destOrd="0" parTransId="{632D0F6A-14C0-4F66-9043-C8E51B2CF23B}" sibTransId="{2249391F-8FC4-44D6-B59A-A7B516B82803}"/>
    <dgm:cxn modelId="{AC941AA8-08BB-4962-95E0-66F9DFF84E11}" type="presOf" srcId="{D584212A-E0AC-4D94-B2DE-DA0F669524FA}" destId="{9200FBAB-28AD-4EFA-8B4F-6FCEE729C405}" srcOrd="0" destOrd="1" presId="urn:microsoft.com/office/officeart/2005/8/layout/hList1"/>
    <dgm:cxn modelId="{E4F110CC-23CA-4F18-975E-6E86B01920B4}" srcId="{6C6B5C25-6972-4965-9CAB-9DB065270104}" destId="{8A1A6FDC-7609-44D4-811D-3FE424019AE3}" srcOrd="0" destOrd="0" parTransId="{7ECFC42C-1202-4393-896C-B3E492FEA181}" sibTransId="{E4D4ADB3-647F-4CD1-97CC-0526FF3D1EDF}"/>
    <dgm:cxn modelId="{A6E586D5-B4FF-49A0-BA86-869A79AB1AB6}" srcId="{6525B41B-B9DD-4C69-8BA2-4EFEE77F791C}" destId="{B2A5610D-1EA4-41B2-A245-ED6B0A5B4C00}" srcOrd="1" destOrd="0" parTransId="{8809B761-2C2B-4BF4-AF0D-7641869DABDD}" sibTransId="{6D94B045-4329-46A0-85C3-72B9072CEF4F}"/>
    <dgm:cxn modelId="{DF1D43FA-1868-4E7E-8E38-5BFEBD8C518D}" type="presOf" srcId="{6525B41B-B9DD-4C69-8BA2-4EFEE77F791C}" destId="{C8E7CD0C-AAA2-42FD-9B4B-F2BFE10D083B}" srcOrd="0" destOrd="0" presId="urn:microsoft.com/office/officeart/2005/8/layout/hList1"/>
    <dgm:cxn modelId="{8279B1B6-700F-4DE4-AE07-627E92787779}" type="presParOf" srcId="{C8E7CD0C-AAA2-42FD-9B4B-F2BFE10D083B}" destId="{A6F5019E-CDE2-49EA-9ACE-F40C63C2CCB5}" srcOrd="0" destOrd="0" presId="urn:microsoft.com/office/officeart/2005/8/layout/hList1"/>
    <dgm:cxn modelId="{6AD50E0A-F331-4D17-8DE1-39EB70E75916}" type="presParOf" srcId="{A6F5019E-CDE2-49EA-9ACE-F40C63C2CCB5}" destId="{F745C5A5-B636-4DA0-94C9-7B9340807AFA}" srcOrd="0" destOrd="0" presId="urn:microsoft.com/office/officeart/2005/8/layout/hList1"/>
    <dgm:cxn modelId="{D3C8AC02-6907-4A91-A416-83A76EB6D795}" type="presParOf" srcId="{A6F5019E-CDE2-49EA-9ACE-F40C63C2CCB5}" destId="{56F70E76-727E-4723-8B2B-A4E7C4F1FADA}" srcOrd="1" destOrd="0" presId="urn:microsoft.com/office/officeart/2005/8/layout/hList1"/>
    <dgm:cxn modelId="{94D7AE1F-8DD2-4108-A15B-15E94E59BB2A}" type="presParOf" srcId="{C8E7CD0C-AAA2-42FD-9B4B-F2BFE10D083B}" destId="{34C67072-C509-4391-9975-10D903CBF61D}" srcOrd="1" destOrd="0" presId="urn:microsoft.com/office/officeart/2005/8/layout/hList1"/>
    <dgm:cxn modelId="{CBE98692-D9AF-4829-9EDC-551DF9C60C13}" type="presParOf" srcId="{C8E7CD0C-AAA2-42FD-9B4B-F2BFE10D083B}" destId="{DC67F0B9-9AD7-44F8-8A93-B04FF3C34917}" srcOrd="2" destOrd="0" presId="urn:microsoft.com/office/officeart/2005/8/layout/hList1"/>
    <dgm:cxn modelId="{3C152F1D-9C24-4F51-BFF1-04295F0638C8}" type="presParOf" srcId="{DC67F0B9-9AD7-44F8-8A93-B04FF3C34917}" destId="{544FECAC-D732-4F22-9F62-06D8597486EF}" srcOrd="0" destOrd="0" presId="urn:microsoft.com/office/officeart/2005/8/layout/hList1"/>
    <dgm:cxn modelId="{30C2B76F-9784-4322-AA7D-E3301B672E3A}" type="presParOf" srcId="{DC67F0B9-9AD7-44F8-8A93-B04FF3C34917}" destId="{9200FBAB-28AD-4EFA-8B4F-6FCEE729C4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25B41B-B9DD-4C69-8BA2-4EFEE77F791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6C6B5C25-6972-4965-9CAB-9DB065270104}">
      <dgm:prSet phldrT="[Text]" custT="1"/>
      <dgm:spPr/>
      <dgm:t>
        <a:bodyPr/>
        <a:lstStyle/>
        <a:p>
          <a:r>
            <a:rPr lang="en-US" sz="2000" noProof="0" dirty="0"/>
            <a:t>Problem</a:t>
          </a:r>
          <a:r>
            <a:rPr lang="sk-SK" sz="2000" noProof="0" dirty="0"/>
            <a:t>s</a:t>
          </a:r>
          <a:endParaRPr lang="sk-SK" sz="2000" dirty="0"/>
        </a:p>
      </dgm:t>
    </dgm:pt>
    <dgm:pt modelId="{AF0D2D21-8FFD-4F09-BB2B-93F896E5C64B}" type="parTrans" cxnId="{78351921-27E1-415F-9560-867EF236D4E1}">
      <dgm:prSet/>
      <dgm:spPr/>
      <dgm:t>
        <a:bodyPr/>
        <a:lstStyle/>
        <a:p>
          <a:endParaRPr lang="sk-SK"/>
        </a:p>
      </dgm:t>
    </dgm:pt>
    <dgm:pt modelId="{9D7BC19A-C7D2-4652-A038-30A824F5220E}" type="sibTrans" cxnId="{78351921-27E1-415F-9560-867EF236D4E1}">
      <dgm:prSet/>
      <dgm:spPr/>
      <dgm:t>
        <a:bodyPr/>
        <a:lstStyle/>
        <a:p>
          <a:endParaRPr lang="sk-SK"/>
        </a:p>
      </dgm:t>
    </dgm:pt>
    <dgm:pt modelId="{8A1A6FDC-7609-44D4-811D-3FE424019AE3}">
      <dgm:prSet phldrT="[Text]" custT="1"/>
      <dgm:spPr/>
      <dgm:t>
        <a:bodyPr/>
        <a:lstStyle/>
        <a:p>
          <a:r>
            <a:rPr lang="en-US" sz="1800" dirty="0"/>
            <a:t>The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space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given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to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school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0" dirty="0">
              <a:solidFill>
                <a:schemeClr val="tx1"/>
              </a:solidFill>
            </a:rPr>
            <a:t>in </a:t>
          </a:r>
          <a:r>
            <a:rPr lang="sk-SK" sz="1800" b="0" dirty="0" err="1">
              <a:solidFill>
                <a:schemeClr val="tx1"/>
              </a:solidFill>
            </a:rPr>
            <a:t>creating</a:t>
          </a:r>
          <a:r>
            <a:rPr lang="sk-SK" sz="1800" b="0" dirty="0">
              <a:solidFill>
                <a:schemeClr val="tx1"/>
              </a:solidFill>
            </a:rPr>
            <a:t> </a:t>
          </a:r>
          <a:r>
            <a:rPr lang="sk-SK" sz="1800" b="0" dirty="0" err="1">
              <a:solidFill>
                <a:schemeClr val="tx1"/>
              </a:solidFill>
            </a:rPr>
            <a:t>their</a:t>
          </a:r>
          <a:r>
            <a:rPr lang="sk-SK" sz="1800" b="0" dirty="0">
              <a:solidFill>
                <a:schemeClr val="tx1"/>
              </a:solidFill>
            </a:rPr>
            <a:t> </a:t>
          </a:r>
          <a:r>
            <a:rPr lang="sk-SK" sz="1800" b="0" dirty="0" err="1">
              <a:solidFill>
                <a:schemeClr val="tx1"/>
              </a:solidFill>
            </a:rPr>
            <a:t>school</a:t>
          </a:r>
          <a:r>
            <a:rPr lang="sk-SK" sz="1800" b="0" dirty="0">
              <a:solidFill>
                <a:schemeClr val="tx1"/>
              </a:solidFill>
            </a:rPr>
            <a:t> </a:t>
          </a:r>
          <a:r>
            <a:rPr lang="sk-SK" sz="1800" b="0" dirty="0" err="1">
              <a:solidFill>
                <a:schemeClr val="tx1"/>
              </a:solidFill>
            </a:rPr>
            <a:t>educational</a:t>
          </a:r>
          <a:r>
            <a:rPr lang="sk-SK" sz="1800" b="0" dirty="0">
              <a:solidFill>
                <a:schemeClr val="tx1"/>
              </a:solidFill>
            </a:rPr>
            <a:t> </a:t>
          </a:r>
          <a:r>
            <a:rPr lang="sk-SK" sz="1800" b="0" dirty="0" err="1">
              <a:solidFill>
                <a:schemeClr val="tx1"/>
              </a:solidFill>
            </a:rPr>
            <a:t>programmes</a:t>
          </a:r>
          <a:r>
            <a:rPr lang="sk-SK" sz="1800" b="0" dirty="0">
              <a:solidFill>
                <a:schemeClr val="tx1"/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is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not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used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to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foster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development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of TKC.</a:t>
          </a:r>
          <a:endParaRPr lang="sk-SK" sz="1800" dirty="0"/>
        </a:p>
      </dgm:t>
    </dgm:pt>
    <dgm:pt modelId="{7ECFC42C-1202-4393-896C-B3E492FEA181}" type="parTrans" cxnId="{E4F110CC-23CA-4F18-975E-6E86B01920B4}">
      <dgm:prSet/>
      <dgm:spPr/>
      <dgm:t>
        <a:bodyPr/>
        <a:lstStyle/>
        <a:p>
          <a:endParaRPr lang="sk-SK"/>
        </a:p>
      </dgm:t>
    </dgm:pt>
    <dgm:pt modelId="{E4D4ADB3-647F-4CD1-97CC-0526FF3D1EDF}" type="sibTrans" cxnId="{E4F110CC-23CA-4F18-975E-6E86B01920B4}">
      <dgm:prSet/>
      <dgm:spPr/>
      <dgm:t>
        <a:bodyPr/>
        <a:lstStyle/>
        <a:p>
          <a:endParaRPr lang="sk-SK"/>
        </a:p>
      </dgm:t>
    </dgm:pt>
    <dgm:pt modelId="{A6BF01A6-4352-4782-9F27-1F50D4C4AD20}">
      <dgm:prSet custT="1"/>
      <dgm:spPr/>
      <dgm:t>
        <a:bodyPr/>
        <a:lstStyle/>
        <a:p>
          <a:r>
            <a:rPr lang="en-US" sz="1800" noProof="0" dirty="0">
              <a:solidFill>
                <a:schemeClr val="accent6">
                  <a:lumMod val="75000"/>
                </a:schemeClr>
              </a:solidFill>
            </a:rPr>
            <a:t>TKC development </a:t>
          </a:r>
          <a:r>
            <a:rPr lang="en-US" sz="1800" noProof="0" dirty="0"/>
            <a:t>and its school evaluation framework and assessment procedures </a:t>
          </a:r>
          <a:r>
            <a:rPr lang="sk-SK" sz="1800" noProof="0" dirty="0"/>
            <a:t>as </a:t>
          </a:r>
          <a:r>
            <a:rPr lang="en-US" sz="1800" noProof="0" dirty="0">
              <a:solidFill>
                <a:schemeClr val="accent6">
                  <a:lumMod val="75000"/>
                </a:schemeClr>
              </a:solidFill>
            </a:rPr>
            <a:t>obligatory parts</a:t>
          </a:r>
          <a:r>
            <a:rPr lang="en-US" sz="1800" noProof="0" dirty="0">
              <a:solidFill>
                <a:schemeClr val="tx1"/>
              </a:solidFill>
            </a:rPr>
            <a:t> of School Educational programs</a:t>
          </a:r>
        </a:p>
      </dgm:t>
    </dgm:pt>
    <dgm:pt modelId="{632D0F6A-14C0-4F66-9043-C8E51B2CF23B}" type="parTrans" cxnId="{C861FF98-A7AE-42BD-A3BC-B8A4B83400DB}">
      <dgm:prSet/>
      <dgm:spPr/>
      <dgm:t>
        <a:bodyPr/>
        <a:lstStyle/>
        <a:p>
          <a:endParaRPr lang="sk-SK"/>
        </a:p>
      </dgm:t>
    </dgm:pt>
    <dgm:pt modelId="{2249391F-8FC4-44D6-B59A-A7B516B82803}" type="sibTrans" cxnId="{C861FF98-A7AE-42BD-A3BC-B8A4B83400DB}">
      <dgm:prSet/>
      <dgm:spPr/>
      <dgm:t>
        <a:bodyPr/>
        <a:lstStyle/>
        <a:p>
          <a:endParaRPr lang="sk-SK"/>
        </a:p>
      </dgm:t>
    </dgm:pt>
    <dgm:pt modelId="{B2A5610D-1EA4-41B2-A245-ED6B0A5B4C00}">
      <dgm:prSet phldrT="[Text]" custT="1"/>
      <dgm:spPr/>
      <dgm:t>
        <a:bodyPr/>
        <a:lstStyle/>
        <a:p>
          <a:pPr rtl="0"/>
          <a:r>
            <a:rPr lang="en-US" sz="2000" noProof="0" dirty="0"/>
            <a:t>Proposals</a:t>
          </a:r>
        </a:p>
      </dgm:t>
    </dgm:pt>
    <dgm:pt modelId="{8809B761-2C2B-4BF4-AF0D-7641869DABDD}" type="parTrans" cxnId="{A6E586D5-B4FF-49A0-BA86-869A79AB1AB6}">
      <dgm:prSet/>
      <dgm:spPr/>
      <dgm:t>
        <a:bodyPr/>
        <a:lstStyle/>
        <a:p>
          <a:endParaRPr lang="sk-SK"/>
        </a:p>
      </dgm:t>
    </dgm:pt>
    <dgm:pt modelId="{6D94B045-4329-46A0-85C3-72B9072CEF4F}" type="sibTrans" cxnId="{A6E586D5-B4FF-49A0-BA86-869A79AB1AB6}">
      <dgm:prSet/>
      <dgm:spPr/>
      <dgm:t>
        <a:bodyPr/>
        <a:lstStyle/>
        <a:p>
          <a:endParaRPr lang="sk-SK"/>
        </a:p>
      </dgm:t>
    </dgm:pt>
    <dgm:pt modelId="{CAA041A0-248F-4042-80BC-6C03849F43FC}">
      <dgm:prSet phldrT="[Text]" custT="1"/>
      <dgm:spPr/>
      <dgm:t>
        <a:bodyPr/>
        <a:lstStyle/>
        <a:p>
          <a:r>
            <a:rPr lang="sk-SK" sz="1800" dirty="0" err="1"/>
            <a:t>Despite</a:t>
          </a:r>
          <a:r>
            <a:rPr lang="sk-SK" sz="1800" dirty="0"/>
            <a:t> </a:t>
          </a:r>
          <a:r>
            <a:rPr lang="sk-SK" sz="1800" dirty="0" err="1"/>
            <a:t>clear</a:t>
          </a:r>
          <a:r>
            <a:rPr lang="sk-SK" sz="1800" dirty="0"/>
            <a:t> </a:t>
          </a:r>
          <a:r>
            <a:rPr lang="sk-SK" sz="1800" dirty="0" err="1"/>
            <a:t>statement</a:t>
          </a:r>
          <a:r>
            <a:rPr lang="sk-SK" sz="1800" dirty="0"/>
            <a:t> of </a:t>
          </a:r>
          <a:r>
            <a:rPr lang="sk-SK" sz="1800" dirty="0" err="1"/>
            <a:t>stakeholders</a:t>
          </a:r>
          <a:r>
            <a:rPr lang="sk-SK" sz="1800" dirty="0"/>
            <a:t>, </a:t>
          </a:r>
          <a:r>
            <a:rPr lang="sk-SK" sz="1800" dirty="0" err="1"/>
            <a:t>policy</a:t>
          </a:r>
          <a:r>
            <a:rPr lang="sk-SK" sz="1800" dirty="0"/>
            <a:t> </a:t>
          </a:r>
          <a:r>
            <a:rPr lang="sk-SK" sz="1800" dirty="0" err="1"/>
            <a:t>makers</a:t>
          </a:r>
          <a:r>
            <a:rPr lang="sk-SK" sz="1800" dirty="0"/>
            <a:t> and </a:t>
          </a:r>
          <a:r>
            <a:rPr lang="sk-SK" sz="1800" dirty="0" err="1"/>
            <a:t>school</a:t>
          </a:r>
          <a:r>
            <a:rPr lang="sk-SK" sz="1800" dirty="0"/>
            <a:t> </a:t>
          </a:r>
          <a:r>
            <a:rPr lang="sk-SK" sz="1800" dirty="0" err="1"/>
            <a:t>experts</a:t>
          </a:r>
          <a:r>
            <a:rPr lang="sk-SK" sz="1800" dirty="0"/>
            <a:t> </a:t>
          </a:r>
          <a:r>
            <a:rPr lang="sk-SK" sz="1800" dirty="0" err="1"/>
            <a:t>about</a:t>
          </a:r>
          <a:r>
            <a:rPr lang="sk-SK" sz="1800" dirty="0"/>
            <a:t> </a:t>
          </a:r>
          <a:r>
            <a:rPr lang="sk-SK" sz="1800" dirty="0" err="1"/>
            <a:t>the</a:t>
          </a:r>
          <a:r>
            <a:rPr lang="sk-SK" sz="1800" dirty="0"/>
            <a:t> </a:t>
          </a:r>
          <a:r>
            <a:rPr lang="sk-SK" sz="1800" dirty="0" err="1"/>
            <a:t>importance</a:t>
          </a:r>
          <a:r>
            <a:rPr lang="sk-SK" sz="1800" dirty="0"/>
            <a:t> of TKC,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priorities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of VET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schools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are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oriented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more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towards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knowledge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and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academic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dirty="0" err="1">
              <a:solidFill>
                <a:schemeClr val="accent6">
                  <a:lumMod val="75000"/>
                </a:schemeClr>
              </a:solidFill>
            </a:rPr>
            <a:t>achievments</a:t>
          </a:r>
          <a:r>
            <a:rPr lang="sk-SK" sz="1800" b="1" dirty="0">
              <a:solidFill>
                <a:schemeClr val="accent6">
                  <a:lumMod val="75000"/>
                </a:schemeClr>
              </a:solidFill>
            </a:rPr>
            <a:t>.</a:t>
          </a:r>
        </a:p>
      </dgm:t>
    </dgm:pt>
    <dgm:pt modelId="{6981E236-A35E-4735-8D31-A4C9E3784DCB}" type="parTrans" cxnId="{560E31C5-2CD8-4691-B817-3BFCB0FB5553}">
      <dgm:prSet/>
      <dgm:spPr/>
      <dgm:t>
        <a:bodyPr/>
        <a:lstStyle/>
        <a:p>
          <a:endParaRPr lang="sk-SK"/>
        </a:p>
      </dgm:t>
    </dgm:pt>
    <dgm:pt modelId="{2836C5A6-BEB1-4ED7-8A9C-2DAA55336572}" type="sibTrans" cxnId="{560E31C5-2CD8-4691-B817-3BFCB0FB5553}">
      <dgm:prSet/>
      <dgm:spPr/>
      <dgm:t>
        <a:bodyPr/>
        <a:lstStyle/>
        <a:p>
          <a:endParaRPr lang="sk-SK"/>
        </a:p>
      </dgm:t>
    </dgm:pt>
    <dgm:pt modelId="{F4FCF35D-812E-48FD-8E39-C93C782C61B6}">
      <dgm:prSet custT="1"/>
      <dgm:spPr/>
      <dgm:t>
        <a:bodyPr/>
        <a:lstStyle/>
        <a:p>
          <a:r>
            <a:rPr lang="sk-SK" sz="1800" b="0" noProof="0" dirty="0" err="1">
              <a:solidFill>
                <a:schemeClr val="tx1"/>
              </a:solidFill>
            </a:rPr>
            <a:t>Creation</a:t>
          </a:r>
          <a:r>
            <a:rPr lang="sk-SK" sz="1800" b="0" noProof="0" dirty="0">
              <a:solidFill>
                <a:schemeClr val="tx1"/>
              </a:solidFill>
            </a:rPr>
            <a:t> of </a:t>
          </a:r>
          <a:r>
            <a:rPr lang="sk-SK" sz="1800" b="0" noProof="0" dirty="0" err="1">
              <a:solidFill>
                <a:schemeClr val="tx1"/>
              </a:solidFill>
            </a:rPr>
            <a:t>School</a:t>
          </a:r>
          <a:r>
            <a:rPr lang="sk-SK" sz="1800" b="0" noProof="0" dirty="0">
              <a:solidFill>
                <a:schemeClr val="tx1"/>
              </a:solidFill>
            </a:rPr>
            <a:t> </a:t>
          </a:r>
          <a:r>
            <a:rPr lang="sk-SK" sz="1800" b="0" noProof="0" dirty="0" err="1">
              <a:solidFill>
                <a:schemeClr val="tx1"/>
              </a:solidFill>
            </a:rPr>
            <a:t>educational</a:t>
          </a:r>
          <a:r>
            <a:rPr lang="sk-SK" sz="1800" b="0" noProof="0" dirty="0">
              <a:solidFill>
                <a:schemeClr val="tx1"/>
              </a:solidFill>
            </a:rPr>
            <a:t> </a:t>
          </a:r>
          <a:r>
            <a:rPr lang="sk-SK" sz="1800" b="0" noProof="0" dirty="0" err="1">
              <a:solidFill>
                <a:schemeClr val="tx1"/>
              </a:solidFill>
            </a:rPr>
            <a:t>programms</a:t>
          </a:r>
          <a:r>
            <a:rPr lang="sk-SK" sz="1800" b="0" noProof="0" dirty="0">
              <a:solidFill>
                <a:schemeClr val="tx1"/>
              </a:solidFill>
            </a:rPr>
            <a:t> </a:t>
          </a:r>
          <a:r>
            <a:rPr lang="sk-SK" sz="1800" b="1" noProof="0" dirty="0">
              <a:solidFill>
                <a:schemeClr val="accent6">
                  <a:lumMod val="75000"/>
                </a:schemeClr>
              </a:solidFill>
            </a:rPr>
            <a:t>in c</a:t>
          </a:r>
          <a:r>
            <a:rPr lang="en-US" sz="1800" b="1" noProof="0" dirty="0" err="1">
              <a:solidFill>
                <a:schemeClr val="accent6">
                  <a:lumMod val="75000"/>
                </a:schemeClr>
              </a:solidFill>
            </a:rPr>
            <a:t>ollaboration</a:t>
          </a:r>
          <a:r>
            <a:rPr lang="en-US" sz="1800" b="1" noProof="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en-US" sz="1800" noProof="0" dirty="0"/>
            <a:t>with employers</a:t>
          </a:r>
        </a:p>
      </dgm:t>
    </dgm:pt>
    <dgm:pt modelId="{06BA7AC7-DF0F-425B-B37F-2CE9785ABFD4}" type="parTrans" cxnId="{6FEECF33-C7EF-4278-BFD7-CB34DC509BD4}">
      <dgm:prSet/>
      <dgm:spPr/>
      <dgm:t>
        <a:bodyPr/>
        <a:lstStyle/>
        <a:p>
          <a:endParaRPr lang="sk-SK"/>
        </a:p>
      </dgm:t>
    </dgm:pt>
    <dgm:pt modelId="{DA310E04-4405-4D09-BA70-7F52CB299E1D}" type="sibTrans" cxnId="{6FEECF33-C7EF-4278-BFD7-CB34DC509BD4}">
      <dgm:prSet/>
      <dgm:spPr/>
      <dgm:t>
        <a:bodyPr/>
        <a:lstStyle/>
        <a:p>
          <a:endParaRPr lang="sk-SK"/>
        </a:p>
      </dgm:t>
    </dgm:pt>
    <dgm:pt modelId="{C8E7CD0C-AAA2-42FD-9B4B-F2BFE10D083B}" type="pres">
      <dgm:prSet presAssocID="{6525B41B-B9DD-4C69-8BA2-4EFEE77F791C}" presName="Name0" presStyleCnt="0">
        <dgm:presLayoutVars>
          <dgm:dir/>
          <dgm:animLvl val="lvl"/>
          <dgm:resizeHandles val="exact"/>
        </dgm:presLayoutVars>
      </dgm:prSet>
      <dgm:spPr/>
    </dgm:pt>
    <dgm:pt modelId="{A6F5019E-CDE2-49EA-9ACE-F40C63C2CCB5}" type="pres">
      <dgm:prSet presAssocID="{6C6B5C25-6972-4965-9CAB-9DB065270104}" presName="composite" presStyleCnt="0"/>
      <dgm:spPr/>
    </dgm:pt>
    <dgm:pt modelId="{F745C5A5-B636-4DA0-94C9-7B9340807AFA}" type="pres">
      <dgm:prSet presAssocID="{6C6B5C25-6972-4965-9CAB-9DB06527010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6F70E76-727E-4723-8B2B-A4E7C4F1FADA}" type="pres">
      <dgm:prSet presAssocID="{6C6B5C25-6972-4965-9CAB-9DB065270104}" presName="desTx" presStyleLbl="alignAccFollowNode1" presStyleIdx="0" presStyleCnt="2">
        <dgm:presLayoutVars>
          <dgm:bulletEnabled val="1"/>
        </dgm:presLayoutVars>
      </dgm:prSet>
      <dgm:spPr/>
    </dgm:pt>
    <dgm:pt modelId="{34C67072-C509-4391-9975-10D903CBF61D}" type="pres">
      <dgm:prSet presAssocID="{9D7BC19A-C7D2-4652-A038-30A824F5220E}" presName="space" presStyleCnt="0"/>
      <dgm:spPr/>
    </dgm:pt>
    <dgm:pt modelId="{DC67F0B9-9AD7-44F8-8A93-B04FF3C34917}" type="pres">
      <dgm:prSet presAssocID="{B2A5610D-1EA4-41B2-A245-ED6B0A5B4C00}" presName="composite" presStyleCnt="0"/>
      <dgm:spPr/>
    </dgm:pt>
    <dgm:pt modelId="{544FECAC-D732-4F22-9F62-06D8597486EF}" type="pres">
      <dgm:prSet presAssocID="{B2A5610D-1EA4-41B2-A245-ED6B0A5B4C0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200FBAB-28AD-4EFA-8B4F-6FCEE729C405}" type="pres">
      <dgm:prSet presAssocID="{B2A5610D-1EA4-41B2-A245-ED6B0A5B4C0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3843D0A-46DF-496E-8752-080E824E399C}" type="presOf" srcId="{A6BF01A6-4352-4782-9F27-1F50D4C4AD20}" destId="{9200FBAB-28AD-4EFA-8B4F-6FCEE729C405}" srcOrd="0" destOrd="0" presId="urn:microsoft.com/office/officeart/2005/8/layout/hList1"/>
    <dgm:cxn modelId="{99B4CE14-BB79-4541-97E2-C39B4E07FB60}" type="presOf" srcId="{B2A5610D-1EA4-41B2-A245-ED6B0A5B4C00}" destId="{544FECAC-D732-4F22-9F62-06D8597486EF}" srcOrd="0" destOrd="0" presId="urn:microsoft.com/office/officeart/2005/8/layout/hList1"/>
    <dgm:cxn modelId="{78351921-27E1-415F-9560-867EF236D4E1}" srcId="{6525B41B-B9DD-4C69-8BA2-4EFEE77F791C}" destId="{6C6B5C25-6972-4965-9CAB-9DB065270104}" srcOrd="0" destOrd="0" parTransId="{AF0D2D21-8FFD-4F09-BB2B-93F896E5C64B}" sibTransId="{9D7BC19A-C7D2-4652-A038-30A824F5220E}"/>
    <dgm:cxn modelId="{6FEECF33-C7EF-4278-BFD7-CB34DC509BD4}" srcId="{B2A5610D-1EA4-41B2-A245-ED6B0A5B4C00}" destId="{F4FCF35D-812E-48FD-8E39-C93C782C61B6}" srcOrd="1" destOrd="0" parTransId="{06BA7AC7-DF0F-425B-B37F-2CE9785ABFD4}" sibTransId="{DA310E04-4405-4D09-BA70-7F52CB299E1D}"/>
    <dgm:cxn modelId="{6B939A70-341A-43F4-B3D9-196EDB93E94D}" type="presOf" srcId="{CAA041A0-248F-4042-80BC-6C03849F43FC}" destId="{56F70E76-727E-4723-8B2B-A4E7C4F1FADA}" srcOrd="0" destOrd="1" presId="urn:microsoft.com/office/officeart/2005/8/layout/hList1"/>
    <dgm:cxn modelId="{84772988-691E-4142-ABC7-E11DBD5F5CF3}" type="presOf" srcId="{6C6B5C25-6972-4965-9CAB-9DB065270104}" destId="{F745C5A5-B636-4DA0-94C9-7B9340807AFA}" srcOrd="0" destOrd="0" presId="urn:microsoft.com/office/officeart/2005/8/layout/hList1"/>
    <dgm:cxn modelId="{F8A02993-A587-411C-9452-6EDFF9847108}" type="presOf" srcId="{8A1A6FDC-7609-44D4-811D-3FE424019AE3}" destId="{56F70E76-727E-4723-8B2B-A4E7C4F1FADA}" srcOrd="0" destOrd="0" presId="urn:microsoft.com/office/officeart/2005/8/layout/hList1"/>
    <dgm:cxn modelId="{C861FF98-A7AE-42BD-A3BC-B8A4B83400DB}" srcId="{B2A5610D-1EA4-41B2-A245-ED6B0A5B4C00}" destId="{A6BF01A6-4352-4782-9F27-1F50D4C4AD20}" srcOrd="0" destOrd="0" parTransId="{632D0F6A-14C0-4F66-9043-C8E51B2CF23B}" sibTransId="{2249391F-8FC4-44D6-B59A-A7B516B82803}"/>
    <dgm:cxn modelId="{8ECFEFA3-37DD-4F34-A038-C78F8723FE21}" type="presOf" srcId="{F4FCF35D-812E-48FD-8E39-C93C782C61B6}" destId="{9200FBAB-28AD-4EFA-8B4F-6FCEE729C405}" srcOrd="0" destOrd="1" presId="urn:microsoft.com/office/officeart/2005/8/layout/hList1"/>
    <dgm:cxn modelId="{560E31C5-2CD8-4691-B817-3BFCB0FB5553}" srcId="{6C6B5C25-6972-4965-9CAB-9DB065270104}" destId="{CAA041A0-248F-4042-80BC-6C03849F43FC}" srcOrd="1" destOrd="0" parTransId="{6981E236-A35E-4735-8D31-A4C9E3784DCB}" sibTransId="{2836C5A6-BEB1-4ED7-8A9C-2DAA55336572}"/>
    <dgm:cxn modelId="{E4F110CC-23CA-4F18-975E-6E86B01920B4}" srcId="{6C6B5C25-6972-4965-9CAB-9DB065270104}" destId="{8A1A6FDC-7609-44D4-811D-3FE424019AE3}" srcOrd="0" destOrd="0" parTransId="{7ECFC42C-1202-4393-896C-B3E492FEA181}" sibTransId="{E4D4ADB3-647F-4CD1-97CC-0526FF3D1EDF}"/>
    <dgm:cxn modelId="{A6E586D5-B4FF-49A0-BA86-869A79AB1AB6}" srcId="{6525B41B-B9DD-4C69-8BA2-4EFEE77F791C}" destId="{B2A5610D-1EA4-41B2-A245-ED6B0A5B4C00}" srcOrd="1" destOrd="0" parTransId="{8809B761-2C2B-4BF4-AF0D-7641869DABDD}" sibTransId="{6D94B045-4329-46A0-85C3-72B9072CEF4F}"/>
    <dgm:cxn modelId="{DF1D43FA-1868-4E7E-8E38-5BFEBD8C518D}" type="presOf" srcId="{6525B41B-B9DD-4C69-8BA2-4EFEE77F791C}" destId="{C8E7CD0C-AAA2-42FD-9B4B-F2BFE10D083B}" srcOrd="0" destOrd="0" presId="urn:microsoft.com/office/officeart/2005/8/layout/hList1"/>
    <dgm:cxn modelId="{8279B1B6-700F-4DE4-AE07-627E92787779}" type="presParOf" srcId="{C8E7CD0C-AAA2-42FD-9B4B-F2BFE10D083B}" destId="{A6F5019E-CDE2-49EA-9ACE-F40C63C2CCB5}" srcOrd="0" destOrd="0" presId="urn:microsoft.com/office/officeart/2005/8/layout/hList1"/>
    <dgm:cxn modelId="{6AD50E0A-F331-4D17-8DE1-39EB70E75916}" type="presParOf" srcId="{A6F5019E-CDE2-49EA-9ACE-F40C63C2CCB5}" destId="{F745C5A5-B636-4DA0-94C9-7B9340807AFA}" srcOrd="0" destOrd="0" presId="urn:microsoft.com/office/officeart/2005/8/layout/hList1"/>
    <dgm:cxn modelId="{D3C8AC02-6907-4A91-A416-83A76EB6D795}" type="presParOf" srcId="{A6F5019E-CDE2-49EA-9ACE-F40C63C2CCB5}" destId="{56F70E76-727E-4723-8B2B-A4E7C4F1FADA}" srcOrd="1" destOrd="0" presId="urn:microsoft.com/office/officeart/2005/8/layout/hList1"/>
    <dgm:cxn modelId="{94D7AE1F-8DD2-4108-A15B-15E94E59BB2A}" type="presParOf" srcId="{C8E7CD0C-AAA2-42FD-9B4B-F2BFE10D083B}" destId="{34C67072-C509-4391-9975-10D903CBF61D}" srcOrd="1" destOrd="0" presId="urn:microsoft.com/office/officeart/2005/8/layout/hList1"/>
    <dgm:cxn modelId="{CBE98692-D9AF-4829-9EDC-551DF9C60C13}" type="presParOf" srcId="{C8E7CD0C-AAA2-42FD-9B4B-F2BFE10D083B}" destId="{DC67F0B9-9AD7-44F8-8A93-B04FF3C34917}" srcOrd="2" destOrd="0" presId="urn:microsoft.com/office/officeart/2005/8/layout/hList1"/>
    <dgm:cxn modelId="{3C152F1D-9C24-4F51-BFF1-04295F0638C8}" type="presParOf" srcId="{DC67F0B9-9AD7-44F8-8A93-B04FF3C34917}" destId="{544FECAC-D732-4F22-9F62-06D8597486EF}" srcOrd="0" destOrd="0" presId="urn:microsoft.com/office/officeart/2005/8/layout/hList1"/>
    <dgm:cxn modelId="{30C2B76F-9784-4322-AA7D-E3301B672E3A}" type="presParOf" srcId="{DC67F0B9-9AD7-44F8-8A93-B04FF3C34917}" destId="{9200FBAB-28AD-4EFA-8B4F-6FCEE729C4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25B41B-B9DD-4C69-8BA2-4EFEE77F791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6C6B5C25-6972-4965-9CAB-9DB065270104}">
      <dgm:prSet phldrT="[Text]" custT="1"/>
      <dgm:spPr/>
      <dgm:t>
        <a:bodyPr/>
        <a:lstStyle/>
        <a:p>
          <a:r>
            <a:rPr lang="en-US" sz="2000" noProof="0" dirty="0"/>
            <a:t>Problem</a:t>
          </a:r>
          <a:r>
            <a:rPr lang="sk-SK" sz="2000" noProof="0" dirty="0"/>
            <a:t>s</a:t>
          </a:r>
          <a:endParaRPr lang="sk-SK" sz="2000" dirty="0"/>
        </a:p>
      </dgm:t>
    </dgm:pt>
    <dgm:pt modelId="{AF0D2D21-8FFD-4F09-BB2B-93F896E5C64B}" type="parTrans" cxnId="{78351921-27E1-415F-9560-867EF236D4E1}">
      <dgm:prSet/>
      <dgm:spPr/>
      <dgm:t>
        <a:bodyPr/>
        <a:lstStyle/>
        <a:p>
          <a:endParaRPr lang="sk-SK"/>
        </a:p>
      </dgm:t>
    </dgm:pt>
    <dgm:pt modelId="{9D7BC19A-C7D2-4652-A038-30A824F5220E}" type="sibTrans" cxnId="{78351921-27E1-415F-9560-867EF236D4E1}">
      <dgm:prSet/>
      <dgm:spPr/>
      <dgm:t>
        <a:bodyPr/>
        <a:lstStyle/>
        <a:p>
          <a:endParaRPr lang="sk-SK"/>
        </a:p>
      </dgm:t>
    </dgm:pt>
    <dgm:pt modelId="{8A1A6FDC-7609-44D4-811D-3FE424019AE3}">
      <dgm:prSet phldrT="[Text]" custT="1"/>
      <dgm:spPr/>
      <dgm:t>
        <a:bodyPr/>
        <a:lstStyle/>
        <a:p>
          <a:r>
            <a:rPr lang="en-US" sz="1800" noProof="0" dirty="0"/>
            <a:t>Most teachers </a:t>
          </a:r>
          <a:r>
            <a:rPr lang="en-US" sz="1800" b="1" noProof="0" dirty="0">
              <a:solidFill>
                <a:schemeClr val="accent6">
                  <a:lumMod val="75000"/>
                </a:schemeClr>
              </a:solidFill>
            </a:rPr>
            <a:t>prefer traditional </a:t>
          </a:r>
          <a:r>
            <a:rPr lang="en-US" sz="1800" b="1" noProof="0" dirty="0" err="1">
              <a:solidFill>
                <a:schemeClr val="accent6">
                  <a:lumMod val="75000"/>
                </a:schemeClr>
              </a:solidFill>
            </a:rPr>
            <a:t>transmisive</a:t>
          </a:r>
          <a:r>
            <a:rPr lang="en-US" sz="1800" b="1" noProof="0" dirty="0">
              <a:solidFill>
                <a:schemeClr val="accent6">
                  <a:lumMod val="75000"/>
                </a:schemeClr>
              </a:solidFill>
            </a:rPr>
            <a:t> methods </a:t>
          </a:r>
          <a:r>
            <a:rPr lang="en-US" sz="1800" noProof="0" dirty="0"/>
            <a:t>of teaching, but it does not support TKC development of student</a:t>
          </a:r>
        </a:p>
      </dgm:t>
    </dgm:pt>
    <dgm:pt modelId="{7ECFC42C-1202-4393-896C-B3E492FEA181}" type="parTrans" cxnId="{E4F110CC-23CA-4F18-975E-6E86B01920B4}">
      <dgm:prSet/>
      <dgm:spPr/>
      <dgm:t>
        <a:bodyPr/>
        <a:lstStyle/>
        <a:p>
          <a:endParaRPr lang="sk-SK"/>
        </a:p>
      </dgm:t>
    </dgm:pt>
    <dgm:pt modelId="{E4D4ADB3-647F-4CD1-97CC-0526FF3D1EDF}" type="sibTrans" cxnId="{E4F110CC-23CA-4F18-975E-6E86B01920B4}">
      <dgm:prSet/>
      <dgm:spPr/>
      <dgm:t>
        <a:bodyPr/>
        <a:lstStyle/>
        <a:p>
          <a:endParaRPr lang="sk-SK"/>
        </a:p>
      </dgm:t>
    </dgm:pt>
    <dgm:pt modelId="{A6BF01A6-4352-4782-9F27-1F50D4C4AD20}">
      <dgm:prSet custT="1"/>
      <dgm:spPr/>
      <dgm:t>
        <a:bodyPr/>
        <a:lstStyle/>
        <a:p>
          <a:r>
            <a:rPr lang="en-US" sz="1800" noProof="0" dirty="0">
              <a:solidFill>
                <a:schemeClr val="tx1"/>
              </a:solidFill>
            </a:rPr>
            <a:t>Implementation</a:t>
          </a:r>
          <a:r>
            <a:rPr lang="sk-SK" sz="1800" noProof="0" dirty="0">
              <a:solidFill>
                <a:schemeClr val="tx1"/>
              </a:solidFill>
            </a:rPr>
            <a:t> of </a:t>
          </a:r>
          <a:r>
            <a:rPr lang="sk-SK" sz="1800" b="1" noProof="0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en-US" sz="1800" b="1" noProof="0" dirty="0">
              <a:solidFill>
                <a:schemeClr val="accent6">
                  <a:lumMod val="75000"/>
                </a:schemeClr>
              </a:solidFill>
            </a:rPr>
            <a:t> new ways of teaching and learning </a:t>
          </a:r>
          <a:r>
            <a:rPr lang="en-US" sz="1800" noProof="0" dirty="0">
              <a:solidFill>
                <a:schemeClr val="tx1"/>
              </a:solidFill>
            </a:rPr>
            <a:t>in VET schools focusing on TKC development</a:t>
          </a:r>
        </a:p>
      </dgm:t>
    </dgm:pt>
    <dgm:pt modelId="{632D0F6A-14C0-4F66-9043-C8E51B2CF23B}" type="parTrans" cxnId="{C861FF98-A7AE-42BD-A3BC-B8A4B83400DB}">
      <dgm:prSet/>
      <dgm:spPr/>
      <dgm:t>
        <a:bodyPr/>
        <a:lstStyle/>
        <a:p>
          <a:endParaRPr lang="sk-SK"/>
        </a:p>
      </dgm:t>
    </dgm:pt>
    <dgm:pt modelId="{2249391F-8FC4-44D6-B59A-A7B516B82803}" type="sibTrans" cxnId="{C861FF98-A7AE-42BD-A3BC-B8A4B83400DB}">
      <dgm:prSet/>
      <dgm:spPr/>
      <dgm:t>
        <a:bodyPr/>
        <a:lstStyle/>
        <a:p>
          <a:endParaRPr lang="sk-SK"/>
        </a:p>
      </dgm:t>
    </dgm:pt>
    <dgm:pt modelId="{B2A5610D-1EA4-41B2-A245-ED6B0A5B4C00}">
      <dgm:prSet phldrT="[Text]" custT="1"/>
      <dgm:spPr/>
      <dgm:t>
        <a:bodyPr/>
        <a:lstStyle/>
        <a:p>
          <a:pPr rtl="0"/>
          <a:r>
            <a:rPr lang="en-US" sz="2000" noProof="0" dirty="0"/>
            <a:t>Proposals</a:t>
          </a:r>
        </a:p>
      </dgm:t>
    </dgm:pt>
    <dgm:pt modelId="{8809B761-2C2B-4BF4-AF0D-7641869DABDD}" type="parTrans" cxnId="{A6E586D5-B4FF-49A0-BA86-869A79AB1AB6}">
      <dgm:prSet/>
      <dgm:spPr/>
      <dgm:t>
        <a:bodyPr/>
        <a:lstStyle/>
        <a:p>
          <a:endParaRPr lang="sk-SK"/>
        </a:p>
      </dgm:t>
    </dgm:pt>
    <dgm:pt modelId="{6D94B045-4329-46A0-85C3-72B9072CEF4F}" type="sibTrans" cxnId="{A6E586D5-B4FF-49A0-BA86-869A79AB1AB6}">
      <dgm:prSet/>
      <dgm:spPr/>
      <dgm:t>
        <a:bodyPr/>
        <a:lstStyle/>
        <a:p>
          <a:endParaRPr lang="sk-SK"/>
        </a:p>
      </dgm:t>
    </dgm:pt>
    <dgm:pt modelId="{B83E9D48-B11C-4EAD-A29D-B8F6FC01D8F8}">
      <dgm:prSet/>
      <dgm:spPr/>
      <dgm:t>
        <a:bodyPr/>
        <a:lstStyle/>
        <a:p>
          <a:endParaRPr lang="en-US" sz="2700" noProof="0" dirty="0"/>
        </a:p>
      </dgm:t>
    </dgm:pt>
    <dgm:pt modelId="{AE672EC2-CA2B-4047-97C1-F18C0E5CC404}" type="parTrans" cxnId="{90328F79-0C95-4756-A0F3-B94BDB67998A}">
      <dgm:prSet/>
      <dgm:spPr/>
      <dgm:t>
        <a:bodyPr/>
        <a:lstStyle/>
        <a:p>
          <a:endParaRPr lang="sk-SK"/>
        </a:p>
      </dgm:t>
    </dgm:pt>
    <dgm:pt modelId="{E420504D-4164-4134-A510-496EC89DA25B}" type="sibTrans" cxnId="{90328F79-0C95-4756-A0F3-B94BDB67998A}">
      <dgm:prSet/>
      <dgm:spPr/>
      <dgm:t>
        <a:bodyPr/>
        <a:lstStyle/>
        <a:p>
          <a:endParaRPr lang="sk-SK"/>
        </a:p>
      </dgm:t>
    </dgm:pt>
    <dgm:pt modelId="{4B2E124E-1C1F-4718-8F4A-6F27F2975B96}">
      <dgm:prSet phldrT="[Text]" custT="1"/>
      <dgm:spPr/>
      <dgm:t>
        <a:bodyPr/>
        <a:lstStyle/>
        <a:p>
          <a:endParaRPr lang="en-US" sz="1800" noProof="0" dirty="0"/>
        </a:p>
      </dgm:t>
    </dgm:pt>
    <dgm:pt modelId="{01A26633-4AE8-4EDF-978B-CF10D3D9F9B0}" type="parTrans" cxnId="{952447DB-5D2F-4EB0-82B6-32AD038D5BE4}">
      <dgm:prSet/>
      <dgm:spPr/>
    </dgm:pt>
    <dgm:pt modelId="{77E83E56-B106-4A1A-9369-28117D05450F}" type="sibTrans" cxnId="{952447DB-5D2F-4EB0-82B6-32AD038D5BE4}">
      <dgm:prSet/>
      <dgm:spPr/>
    </dgm:pt>
    <dgm:pt modelId="{E72BCCA7-EB26-4E03-9470-5B637BF00517}">
      <dgm:prSet custT="1"/>
      <dgm:spPr/>
      <dgm:t>
        <a:bodyPr/>
        <a:lstStyle/>
        <a:p>
          <a:endParaRPr lang="en-US" sz="1800" noProof="0" dirty="0">
            <a:solidFill>
              <a:schemeClr val="tx1"/>
            </a:solidFill>
          </a:endParaRPr>
        </a:p>
      </dgm:t>
    </dgm:pt>
    <dgm:pt modelId="{0F909795-3793-4104-9530-D5024D8FB04F}" type="parTrans" cxnId="{509AFC26-77E2-4EA8-9E69-98505F5ED867}">
      <dgm:prSet/>
      <dgm:spPr/>
    </dgm:pt>
    <dgm:pt modelId="{AE5DA92E-9136-4E34-A169-08541CD47E83}" type="sibTrans" cxnId="{509AFC26-77E2-4EA8-9E69-98505F5ED867}">
      <dgm:prSet/>
      <dgm:spPr/>
    </dgm:pt>
    <dgm:pt modelId="{9082152C-7C1C-4A46-8CED-0D52C59D3570}">
      <dgm:prSet custT="1"/>
      <dgm:spPr/>
      <dgm:t>
        <a:bodyPr/>
        <a:lstStyle/>
        <a:p>
          <a:endParaRPr lang="en-US" sz="1800" noProof="0" dirty="0">
            <a:solidFill>
              <a:schemeClr val="tx1"/>
            </a:solidFill>
          </a:endParaRPr>
        </a:p>
      </dgm:t>
    </dgm:pt>
    <dgm:pt modelId="{1B4C313C-9C17-439B-97C8-682BB78E234F}" type="parTrans" cxnId="{8EAD4961-D0C8-4FFD-B202-6CEC67538CAC}">
      <dgm:prSet/>
      <dgm:spPr/>
    </dgm:pt>
    <dgm:pt modelId="{0D717573-597C-4E74-AD1A-D5669D58FA4A}" type="sibTrans" cxnId="{8EAD4961-D0C8-4FFD-B202-6CEC67538CAC}">
      <dgm:prSet/>
      <dgm:spPr/>
    </dgm:pt>
    <dgm:pt modelId="{66FDF507-863B-48D6-AA6F-EE68C9C08EFF}">
      <dgm:prSet custT="1"/>
      <dgm:spPr/>
      <dgm:t>
        <a:bodyPr/>
        <a:lstStyle/>
        <a:p>
          <a:r>
            <a:rPr lang="en-US" sz="1800" b="1" noProof="0" dirty="0">
              <a:solidFill>
                <a:schemeClr val="accent6">
                  <a:lumMod val="75000"/>
                </a:schemeClr>
              </a:solidFill>
            </a:rPr>
            <a:t>Application of formative </a:t>
          </a:r>
          <a:r>
            <a:rPr lang="en-US" sz="1800" b="1" noProof="0" dirty="0" err="1">
              <a:solidFill>
                <a:schemeClr val="accent6">
                  <a:lumMod val="75000"/>
                </a:schemeClr>
              </a:solidFill>
            </a:rPr>
            <a:t>asse</a:t>
          </a:r>
          <a:r>
            <a:rPr lang="sk-SK" sz="1800" b="1" noProof="0" dirty="0">
              <a:solidFill>
                <a:schemeClr val="accent6">
                  <a:lumMod val="75000"/>
                </a:schemeClr>
              </a:solidFill>
            </a:rPr>
            <a:t>s</a:t>
          </a:r>
          <a:r>
            <a:rPr lang="en-US" sz="1800" b="1" noProof="0" dirty="0" err="1">
              <a:solidFill>
                <a:schemeClr val="accent6">
                  <a:lumMod val="75000"/>
                </a:schemeClr>
              </a:solidFill>
            </a:rPr>
            <a:t>sment</a:t>
          </a:r>
          <a:r>
            <a:rPr lang="en-US" sz="1800" noProof="0" dirty="0">
              <a:solidFill>
                <a:schemeClr val="tx1"/>
              </a:solidFill>
            </a:rPr>
            <a:t> in the process of TKC development</a:t>
          </a:r>
        </a:p>
      </dgm:t>
    </dgm:pt>
    <dgm:pt modelId="{8FBBA270-C3A4-4DA0-8282-6A456D0022CD}" type="parTrans" cxnId="{958C432A-A6EE-4898-B89A-7114AABDDB8D}">
      <dgm:prSet/>
      <dgm:spPr/>
    </dgm:pt>
    <dgm:pt modelId="{0AB755B6-AC61-4192-8B1A-4512EFA01680}" type="sibTrans" cxnId="{958C432A-A6EE-4898-B89A-7114AABDDB8D}">
      <dgm:prSet/>
      <dgm:spPr/>
    </dgm:pt>
    <dgm:pt modelId="{288F45F9-3F38-4095-870A-44B2496DA43A}">
      <dgm:prSet phldrT="[Text]" custT="1"/>
      <dgm:spPr/>
      <dgm:t>
        <a:bodyPr/>
        <a:lstStyle/>
        <a:p>
          <a:r>
            <a:rPr lang="sk-SK" sz="1800" noProof="0"/>
            <a:t>Teachers </a:t>
          </a:r>
          <a:r>
            <a:rPr lang="sk-SK" sz="1800" b="1" noProof="0">
              <a:solidFill>
                <a:schemeClr val="accent6">
                  <a:lumMod val="75000"/>
                </a:schemeClr>
              </a:solidFill>
            </a:rPr>
            <a:t>prefer summative assesment </a:t>
          </a:r>
          <a:r>
            <a:rPr lang="sk-SK" sz="1800" noProof="0"/>
            <a:t>without assessing of TKC development</a:t>
          </a:r>
          <a:endParaRPr lang="en-US" sz="1800" noProof="0" dirty="0"/>
        </a:p>
      </dgm:t>
    </dgm:pt>
    <dgm:pt modelId="{A048F8B0-230F-4BF3-8469-32A922ACE3A1}" type="parTrans" cxnId="{DFDA492D-D9AF-496A-95E9-05F3C7D0B007}">
      <dgm:prSet/>
      <dgm:spPr/>
    </dgm:pt>
    <dgm:pt modelId="{3B38ED4B-0A6F-482E-B599-A1D6A9710430}" type="sibTrans" cxnId="{DFDA492D-D9AF-496A-95E9-05F3C7D0B007}">
      <dgm:prSet/>
      <dgm:spPr/>
    </dgm:pt>
    <dgm:pt modelId="{C8E7CD0C-AAA2-42FD-9B4B-F2BFE10D083B}" type="pres">
      <dgm:prSet presAssocID="{6525B41B-B9DD-4C69-8BA2-4EFEE77F791C}" presName="Name0" presStyleCnt="0">
        <dgm:presLayoutVars>
          <dgm:dir/>
          <dgm:animLvl val="lvl"/>
          <dgm:resizeHandles val="exact"/>
        </dgm:presLayoutVars>
      </dgm:prSet>
      <dgm:spPr/>
    </dgm:pt>
    <dgm:pt modelId="{A6F5019E-CDE2-49EA-9ACE-F40C63C2CCB5}" type="pres">
      <dgm:prSet presAssocID="{6C6B5C25-6972-4965-9CAB-9DB065270104}" presName="composite" presStyleCnt="0"/>
      <dgm:spPr/>
    </dgm:pt>
    <dgm:pt modelId="{F745C5A5-B636-4DA0-94C9-7B9340807AFA}" type="pres">
      <dgm:prSet presAssocID="{6C6B5C25-6972-4965-9CAB-9DB06527010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6F70E76-727E-4723-8B2B-A4E7C4F1FADA}" type="pres">
      <dgm:prSet presAssocID="{6C6B5C25-6972-4965-9CAB-9DB065270104}" presName="desTx" presStyleLbl="alignAccFollowNode1" presStyleIdx="0" presStyleCnt="2">
        <dgm:presLayoutVars>
          <dgm:bulletEnabled val="1"/>
        </dgm:presLayoutVars>
      </dgm:prSet>
      <dgm:spPr/>
    </dgm:pt>
    <dgm:pt modelId="{34C67072-C509-4391-9975-10D903CBF61D}" type="pres">
      <dgm:prSet presAssocID="{9D7BC19A-C7D2-4652-A038-30A824F5220E}" presName="space" presStyleCnt="0"/>
      <dgm:spPr/>
    </dgm:pt>
    <dgm:pt modelId="{DC67F0B9-9AD7-44F8-8A93-B04FF3C34917}" type="pres">
      <dgm:prSet presAssocID="{B2A5610D-1EA4-41B2-A245-ED6B0A5B4C00}" presName="composite" presStyleCnt="0"/>
      <dgm:spPr/>
    </dgm:pt>
    <dgm:pt modelId="{544FECAC-D732-4F22-9F62-06D8597486EF}" type="pres">
      <dgm:prSet presAssocID="{B2A5610D-1EA4-41B2-A245-ED6B0A5B4C0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200FBAB-28AD-4EFA-8B4F-6FCEE729C405}" type="pres">
      <dgm:prSet presAssocID="{B2A5610D-1EA4-41B2-A245-ED6B0A5B4C0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630F109-6196-4818-BBD8-9DDA7F57E4F2}" type="presOf" srcId="{9082152C-7C1C-4A46-8CED-0D52C59D3570}" destId="{9200FBAB-28AD-4EFA-8B4F-6FCEE729C405}" srcOrd="0" destOrd="2" presId="urn:microsoft.com/office/officeart/2005/8/layout/hList1"/>
    <dgm:cxn modelId="{93843D0A-46DF-496E-8752-080E824E399C}" type="presOf" srcId="{A6BF01A6-4352-4782-9F27-1F50D4C4AD20}" destId="{9200FBAB-28AD-4EFA-8B4F-6FCEE729C405}" srcOrd="0" destOrd="0" presId="urn:microsoft.com/office/officeart/2005/8/layout/hList1"/>
    <dgm:cxn modelId="{99B4CE14-BB79-4541-97E2-C39B4E07FB60}" type="presOf" srcId="{B2A5610D-1EA4-41B2-A245-ED6B0A5B4C00}" destId="{544FECAC-D732-4F22-9F62-06D8597486EF}" srcOrd="0" destOrd="0" presId="urn:microsoft.com/office/officeart/2005/8/layout/hList1"/>
    <dgm:cxn modelId="{78351921-27E1-415F-9560-867EF236D4E1}" srcId="{6525B41B-B9DD-4C69-8BA2-4EFEE77F791C}" destId="{6C6B5C25-6972-4965-9CAB-9DB065270104}" srcOrd="0" destOrd="0" parTransId="{AF0D2D21-8FFD-4F09-BB2B-93F896E5C64B}" sibTransId="{9D7BC19A-C7D2-4652-A038-30A824F5220E}"/>
    <dgm:cxn modelId="{509AFC26-77E2-4EA8-9E69-98505F5ED867}" srcId="{B2A5610D-1EA4-41B2-A245-ED6B0A5B4C00}" destId="{E72BCCA7-EB26-4E03-9470-5B637BF00517}" srcOrd="3" destOrd="0" parTransId="{0F909795-3793-4104-9530-D5024D8FB04F}" sibTransId="{AE5DA92E-9136-4E34-A169-08541CD47E83}"/>
    <dgm:cxn modelId="{958C432A-A6EE-4898-B89A-7114AABDDB8D}" srcId="{B2A5610D-1EA4-41B2-A245-ED6B0A5B4C00}" destId="{66FDF507-863B-48D6-AA6F-EE68C9C08EFF}" srcOrd="1" destOrd="0" parTransId="{8FBBA270-C3A4-4DA0-8282-6A456D0022CD}" sibTransId="{0AB755B6-AC61-4192-8B1A-4512EFA01680}"/>
    <dgm:cxn modelId="{DFDA492D-D9AF-496A-95E9-05F3C7D0B007}" srcId="{6C6B5C25-6972-4965-9CAB-9DB065270104}" destId="{288F45F9-3F38-4095-870A-44B2496DA43A}" srcOrd="1" destOrd="0" parTransId="{A048F8B0-230F-4BF3-8469-32A922ACE3A1}" sibTransId="{3B38ED4B-0A6F-482E-B599-A1D6A9710430}"/>
    <dgm:cxn modelId="{AAD3713B-CDAD-40D7-B654-C4BDD912CAC9}" type="presOf" srcId="{4B2E124E-1C1F-4718-8F4A-6F27F2975B96}" destId="{56F70E76-727E-4723-8B2B-A4E7C4F1FADA}" srcOrd="0" destOrd="2" presId="urn:microsoft.com/office/officeart/2005/8/layout/hList1"/>
    <dgm:cxn modelId="{8EAD4961-D0C8-4FFD-B202-6CEC67538CAC}" srcId="{B2A5610D-1EA4-41B2-A245-ED6B0A5B4C00}" destId="{9082152C-7C1C-4A46-8CED-0D52C59D3570}" srcOrd="2" destOrd="0" parTransId="{1B4C313C-9C17-439B-97C8-682BB78E234F}" sibTransId="{0D717573-597C-4E74-AD1A-D5669D58FA4A}"/>
    <dgm:cxn modelId="{90328F79-0C95-4756-A0F3-B94BDB67998A}" srcId="{B2A5610D-1EA4-41B2-A245-ED6B0A5B4C00}" destId="{B83E9D48-B11C-4EAD-A29D-B8F6FC01D8F8}" srcOrd="4" destOrd="0" parTransId="{AE672EC2-CA2B-4047-97C1-F18C0E5CC404}" sibTransId="{E420504D-4164-4134-A510-496EC89DA25B}"/>
    <dgm:cxn modelId="{37DA647B-1BDE-4529-989E-76E8F0FB26A3}" type="presOf" srcId="{66FDF507-863B-48D6-AA6F-EE68C9C08EFF}" destId="{9200FBAB-28AD-4EFA-8B4F-6FCEE729C405}" srcOrd="0" destOrd="1" presId="urn:microsoft.com/office/officeart/2005/8/layout/hList1"/>
    <dgm:cxn modelId="{CF7EA27E-C073-432B-A837-32FAC524EEC2}" type="presOf" srcId="{288F45F9-3F38-4095-870A-44B2496DA43A}" destId="{56F70E76-727E-4723-8B2B-A4E7C4F1FADA}" srcOrd="0" destOrd="1" presId="urn:microsoft.com/office/officeart/2005/8/layout/hList1"/>
    <dgm:cxn modelId="{84772988-691E-4142-ABC7-E11DBD5F5CF3}" type="presOf" srcId="{6C6B5C25-6972-4965-9CAB-9DB065270104}" destId="{F745C5A5-B636-4DA0-94C9-7B9340807AFA}" srcOrd="0" destOrd="0" presId="urn:microsoft.com/office/officeart/2005/8/layout/hList1"/>
    <dgm:cxn modelId="{0417898A-2D1C-49BB-A9B0-AF5FD45811BE}" type="presOf" srcId="{B83E9D48-B11C-4EAD-A29D-B8F6FC01D8F8}" destId="{9200FBAB-28AD-4EFA-8B4F-6FCEE729C405}" srcOrd="0" destOrd="4" presId="urn:microsoft.com/office/officeart/2005/8/layout/hList1"/>
    <dgm:cxn modelId="{F8A02993-A587-411C-9452-6EDFF9847108}" type="presOf" srcId="{8A1A6FDC-7609-44D4-811D-3FE424019AE3}" destId="{56F70E76-727E-4723-8B2B-A4E7C4F1FADA}" srcOrd="0" destOrd="0" presId="urn:microsoft.com/office/officeart/2005/8/layout/hList1"/>
    <dgm:cxn modelId="{C861FF98-A7AE-42BD-A3BC-B8A4B83400DB}" srcId="{B2A5610D-1EA4-41B2-A245-ED6B0A5B4C00}" destId="{A6BF01A6-4352-4782-9F27-1F50D4C4AD20}" srcOrd="0" destOrd="0" parTransId="{632D0F6A-14C0-4F66-9043-C8E51B2CF23B}" sibTransId="{2249391F-8FC4-44D6-B59A-A7B516B82803}"/>
    <dgm:cxn modelId="{E4F110CC-23CA-4F18-975E-6E86B01920B4}" srcId="{6C6B5C25-6972-4965-9CAB-9DB065270104}" destId="{8A1A6FDC-7609-44D4-811D-3FE424019AE3}" srcOrd="0" destOrd="0" parTransId="{7ECFC42C-1202-4393-896C-B3E492FEA181}" sibTransId="{E4D4ADB3-647F-4CD1-97CC-0526FF3D1EDF}"/>
    <dgm:cxn modelId="{A6E586D5-B4FF-49A0-BA86-869A79AB1AB6}" srcId="{6525B41B-B9DD-4C69-8BA2-4EFEE77F791C}" destId="{B2A5610D-1EA4-41B2-A245-ED6B0A5B4C00}" srcOrd="1" destOrd="0" parTransId="{8809B761-2C2B-4BF4-AF0D-7641869DABDD}" sibTransId="{6D94B045-4329-46A0-85C3-72B9072CEF4F}"/>
    <dgm:cxn modelId="{952447DB-5D2F-4EB0-82B6-32AD038D5BE4}" srcId="{6C6B5C25-6972-4965-9CAB-9DB065270104}" destId="{4B2E124E-1C1F-4718-8F4A-6F27F2975B96}" srcOrd="2" destOrd="0" parTransId="{01A26633-4AE8-4EDF-978B-CF10D3D9F9B0}" sibTransId="{77E83E56-B106-4A1A-9369-28117D05450F}"/>
    <dgm:cxn modelId="{DF1D43FA-1868-4E7E-8E38-5BFEBD8C518D}" type="presOf" srcId="{6525B41B-B9DD-4C69-8BA2-4EFEE77F791C}" destId="{C8E7CD0C-AAA2-42FD-9B4B-F2BFE10D083B}" srcOrd="0" destOrd="0" presId="urn:microsoft.com/office/officeart/2005/8/layout/hList1"/>
    <dgm:cxn modelId="{43B532FF-94AB-45D3-B89A-1859F3D6B724}" type="presOf" srcId="{E72BCCA7-EB26-4E03-9470-5B637BF00517}" destId="{9200FBAB-28AD-4EFA-8B4F-6FCEE729C405}" srcOrd="0" destOrd="3" presId="urn:microsoft.com/office/officeart/2005/8/layout/hList1"/>
    <dgm:cxn modelId="{8279B1B6-700F-4DE4-AE07-627E92787779}" type="presParOf" srcId="{C8E7CD0C-AAA2-42FD-9B4B-F2BFE10D083B}" destId="{A6F5019E-CDE2-49EA-9ACE-F40C63C2CCB5}" srcOrd="0" destOrd="0" presId="urn:microsoft.com/office/officeart/2005/8/layout/hList1"/>
    <dgm:cxn modelId="{6AD50E0A-F331-4D17-8DE1-39EB70E75916}" type="presParOf" srcId="{A6F5019E-CDE2-49EA-9ACE-F40C63C2CCB5}" destId="{F745C5A5-B636-4DA0-94C9-7B9340807AFA}" srcOrd="0" destOrd="0" presId="urn:microsoft.com/office/officeart/2005/8/layout/hList1"/>
    <dgm:cxn modelId="{D3C8AC02-6907-4A91-A416-83A76EB6D795}" type="presParOf" srcId="{A6F5019E-CDE2-49EA-9ACE-F40C63C2CCB5}" destId="{56F70E76-727E-4723-8B2B-A4E7C4F1FADA}" srcOrd="1" destOrd="0" presId="urn:microsoft.com/office/officeart/2005/8/layout/hList1"/>
    <dgm:cxn modelId="{94D7AE1F-8DD2-4108-A15B-15E94E59BB2A}" type="presParOf" srcId="{C8E7CD0C-AAA2-42FD-9B4B-F2BFE10D083B}" destId="{34C67072-C509-4391-9975-10D903CBF61D}" srcOrd="1" destOrd="0" presId="urn:microsoft.com/office/officeart/2005/8/layout/hList1"/>
    <dgm:cxn modelId="{CBE98692-D9AF-4829-9EDC-551DF9C60C13}" type="presParOf" srcId="{C8E7CD0C-AAA2-42FD-9B4B-F2BFE10D083B}" destId="{DC67F0B9-9AD7-44F8-8A93-B04FF3C34917}" srcOrd="2" destOrd="0" presId="urn:microsoft.com/office/officeart/2005/8/layout/hList1"/>
    <dgm:cxn modelId="{3C152F1D-9C24-4F51-BFF1-04295F0638C8}" type="presParOf" srcId="{DC67F0B9-9AD7-44F8-8A93-B04FF3C34917}" destId="{544FECAC-D732-4F22-9F62-06D8597486EF}" srcOrd="0" destOrd="0" presId="urn:microsoft.com/office/officeart/2005/8/layout/hList1"/>
    <dgm:cxn modelId="{30C2B76F-9784-4322-AA7D-E3301B672E3A}" type="presParOf" srcId="{DC67F0B9-9AD7-44F8-8A93-B04FF3C34917}" destId="{9200FBAB-28AD-4EFA-8B4F-6FCEE729C4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5C5A5-B636-4DA0-94C9-7B9340807AFA}">
      <dsp:nvSpPr>
        <dsp:cNvPr id="0" name=""/>
        <dsp:cNvSpPr/>
      </dsp:nvSpPr>
      <dsp:spPr>
        <a:xfrm>
          <a:off x="41" y="148654"/>
          <a:ext cx="3947940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Problem</a:t>
          </a:r>
          <a:endParaRPr lang="sk-SK" sz="2000" kern="1200" dirty="0"/>
        </a:p>
      </dsp:txBody>
      <dsp:txXfrm>
        <a:off x="41" y="148654"/>
        <a:ext cx="3947940" cy="547200"/>
      </dsp:txXfrm>
    </dsp:sp>
    <dsp:sp modelId="{56F70E76-727E-4723-8B2B-A4E7C4F1FADA}">
      <dsp:nvSpPr>
        <dsp:cNvPr id="0" name=""/>
        <dsp:cNvSpPr/>
      </dsp:nvSpPr>
      <dsp:spPr>
        <a:xfrm>
          <a:off x="41" y="695854"/>
          <a:ext cx="3947940" cy="28734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The </a:t>
          </a:r>
          <a:r>
            <a:rPr lang="en-US" sz="2000" b="1" kern="1200">
              <a:solidFill>
                <a:schemeClr val="accent6">
                  <a:lumMod val="75000"/>
                </a:schemeClr>
              </a:solidFill>
            </a:rPr>
            <a:t>unclear concepts</a:t>
          </a:r>
          <a:r>
            <a:rPr lang="sk-SK" sz="2000" b="1" kern="1200">
              <a:solidFill>
                <a:schemeClr val="accent6">
                  <a:lumMod val="75000"/>
                </a:schemeClr>
              </a:solidFill>
            </a:rPr>
            <a:t> of TKC</a:t>
          </a:r>
          <a:r>
            <a:rPr lang="en-US" sz="2000" b="1" kern="120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en-US" sz="2000" b="1" kern="1200" dirty="0">
              <a:solidFill>
                <a:schemeClr val="accent6">
                  <a:lumMod val="75000"/>
                </a:schemeClr>
              </a:solidFill>
            </a:rPr>
            <a:t>indicate that there is only a formal fulfilment of obligations to European legislation </a:t>
          </a:r>
          <a:r>
            <a:rPr lang="en-US" sz="2000" kern="1200" dirty="0"/>
            <a:t>rather than genuine interest and understanding of the issue. </a:t>
          </a:r>
          <a:endParaRPr lang="sk-SK" sz="2000" kern="1200" dirty="0"/>
        </a:p>
      </dsp:txBody>
      <dsp:txXfrm>
        <a:off x="41" y="695854"/>
        <a:ext cx="3947940" cy="2873414"/>
      </dsp:txXfrm>
    </dsp:sp>
    <dsp:sp modelId="{544FECAC-D732-4F22-9F62-06D8597486EF}">
      <dsp:nvSpPr>
        <dsp:cNvPr id="0" name=""/>
        <dsp:cNvSpPr/>
      </dsp:nvSpPr>
      <dsp:spPr>
        <a:xfrm>
          <a:off x="4500693" y="148654"/>
          <a:ext cx="3947940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Proposals</a:t>
          </a:r>
        </a:p>
      </dsp:txBody>
      <dsp:txXfrm>
        <a:off x="4500693" y="148654"/>
        <a:ext cx="3947940" cy="547200"/>
      </dsp:txXfrm>
    </dsp:sp>
    <dsp:sp modelId="{9200FBAB-28AD-4EFA-8B4F-6FCEE729C405}">
      <dsp:nvSpPr>
        <dsp:cNvPr id="0" name=""/>
        <dsp:cNvSpPr/>
      </dsp:nvSpPr>
      <dsp:spPr>
        <a:xfrm>
          <a:off x="4500693" y="695854"/>
          <a:ext cx="3947940" cy="28734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900" b="1" kern="1200" noProof="0" dirty="0">
              <a:solidFill>
                <a:schemeClr val="accent6">
                  <a:lumMod val="75000"/>
                </a:schemeClr>
              </a:solidFill>
            </a:rPr>
            <a:t>C</a:t>
          </a:r>
          <a:r>
            <a:rPr lang="en-US" sz="1900" b="1" kern="1200" noProof="0" dirty="0" err="1">
              <a:solidFill>
                <a:schemeClr val="accent6">
                  <a:lumMod val="75000"/>
                </a:schemeClr>
              </a:solidFill>
            </a:rPr>
            <a:t>learly</a:t>
          </a:r>
          <a:r>
            <a:rPr lang="en-US" sz="1900" b="1" kern="1200" noProof="0" dirty="0">
              <a:solidFill>
                <a:schemeClr val="accent6">
                  <a:lumMod val="75000"/>
                </a:schemeClr>
              </a:solidFill>
            </a:rPr>
            <a:t> explain</a:t>
          </a:r>
          <a:r>
            <a:rPr lang="sk-SK" sz="1900" b="1" kern="1200" noProof="0" dirty="0" err="1">
              <a:solidFill>
                <a:schemeClr val="accent6">
                  <a:lumMod val="75000"/>
                </a:schemeClr>
              </a:solidFill>
            </a:rPr>
            <a:t>ation</a:t>
          </a:r>
          <a:r>
            <a:rPr lang="en-US" sz="1900" b="1" kern="1200" noProof="0" dirty="0">
              <a:solidFill>
                <a:schemeClr val="accent6">
                  <a:lumMod val="75000"/>
                </a:schemeClr>
              </a:solidFill>
            </a:rPr>
            <a:t> and </a:t>
          </a:r>
          <a:r>
            <a:rPr lang="en-US" sz="1900" b="1" kern="1200" noProof="0" dirty="0" err="1">
              <a:solidFill>
                <a:schemeClr val="accent6">
                  <a:lumMod val="75000"/>
                </a:schemeClr>
              </a:solidFill>
            </a:rPr>
            <a:t>recogni</a:t>
          </a:r>
          <a:r>
            <a:rPr lang="sk-SK" sz="1900" b="1" kern="1200" noProof="0" dirty="0" err="1">
              <a:solidFill>
                <a:schemeClr val="accent6">
                  <a:lumMod val="75000"/>
                </a:schemeClr>
              </a:solidFill>
            </a:rPr>
            <a:t>tion</a:t>
          </a:r>
          <a:r>
            <a:rPr lang="sk-SK" sz="1900" b="1" kern="1200" noProof="0" dirty="0">
              <a:solidFill>
                <a:schemeClr val="accent6">
                  <a:lumMod val="75000"/>
                </a:schemeClr>
              </a:solidFill>
            </a:rPr>
            <a:t> of </a:t>
          </a:r>
          <a:r>
            <a:rPr lang="sk-SK" sz="1900" b="1" kern="1200" noProof="0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sk-SK" sz="1900" b="1" kern="1200" noProof="0" dirty="0">
              <a:solidFill>
                <a:schemeClr val="accent6">
                  <a:lumMod val="75000"/>
                </a:schemeClr>
              </a:solidFill>
            </a:rPr>
            <a:t> TKC</a:t>
          </a:r>
          <a:r>
            <a:rPr lang="en-US" sz="1900" kern="1200" noProof="0" dirty="0"/>
            <a:t> in legislative documents as essential, valued, expected and assessed</a:t>
          </a:r>
          <a:r>
            <a:rPr lang="sk-SK" sz="1900" kern="1200" noProof="0" dirty="0"/>
            <a:t>.</a:t>
          </a:r>
          <a:endParaRPr lang="en-US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900" kern="1200" noProof="0" dirty="0" err="1"/>
            <a:t>Preparation</a:t>
          </a:r>
          <a:r>
            <a:rPr lang="sk-SK" sz="1900" kern="1200" noProof="0" dirty="0"/>
            <a:t> of </a:t>
          </a:r>
          <a:r>
            <a:rPr lang="sk-SK" sz="1900" kern="1200" noProof="0" dirty="0" err="1"/>
            <a:t>the</a:t>
          </a:r>
          <a:r>
            <a:rPr lang="sk-SK" sz="1900" kern="1200" noProof="0" dirty="0"/>
            <a:t> m</a:t>
          </a:r>
          <a:r>
            <a:rPr lang="en-US" sz="1900" kern="1200" noProof="0" dirty="0" err="1"/>
            <a:t>ethodology</a:t>
          </a:r>
          <a:r>
            <a:rPr lang="en-US" sz="1900" kern="1200" noProof="0" dirty="0"/>
            <a:t> guides, </a:t>
          </a:r>
          <a:r>
            <a:rPr lang="en-US" sz="1900" b="1" kern="1200" noProof="0" dirty="0">
              <a:solidFill>
                <a:schemeClr val="accent6">
                  <a:lumMod val="75000"/>
                </a:schemeClr>
              </a:solidFill>
            </a:rPr>
            <a:t>handbooks and training materials</a:t>
          </a:r>
          <a:r>
            <a:rPr lang="en-US" sz="1900" kern="1200" noProof="0" dirty="0"/>
            <a:t> for TKC development </a:t>
          </a:r>
          <a:r>
            <a:rPr lang="sk-SK" sz="1900" kern="1200" noProof="0" dirty="0"/>
            <a:t>by </a:t>
          </a:r>
          <a:r>
            <a:rPr lang="en-US" sz="1900" kern="1200" noProof="0" dirty="0"/>
            <a:t>experts.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noProof="0" dirty="0"/>
        </a:p>
      </dsp:txBody>
      <dsp:txXfrm>
        <a:off x="4500693" y="695854"/>
        <a:ext cx="3947940" cy="2873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5C5A5-B636-4DA0-94C9-7B9340807AFA}">
      <dsp:nvSpPr>
        <dsp:cNvPr id="0" name=""/>
        <dsp:cNvSpPr/>
      </dsp:nvSpPr>
      <dsp:spPr>
        <a:xfrm>
          <a:off x="41" y="24919"/>
          <a:ext cx="394794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Problem</a:t>
          </a:r>
          <a:r>
            <a:rPr lang="sk-SK" sz="2000" kern="1200" noProof="0" dirty="0"/>
            <a:t>s</a:t>
          </a:r>
          <a:endParaRPr lang="sk-SK" sz="2000" kern="1200" dirty="0"/>
        </a:p>
      </dsp:txBody>
      <dsp:txXfrm>
        <a:off x="41" y="24919"/>
        <a:ext cx="3947940" cy="777600"/>
      </dsp:txXfrm>
    </dsp:sp>
    <dsp:sp modelId="{56F70E76-727E-4723-8B2B-A4E7C4F1FADA}">
      <dsp:nvSpPr>
        <dsp:cNvPr id="0" name=""/>
        <dsp:cNvSpPr/>
      </dsp:nvSpPr>
      <dsp:spPr>
        <a:xfrm>
          <a:off x="41" y="802519"/>
          <a:ext cx="3947940" cy="28904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space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given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to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school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0" kern="1200" dirty="0">
              <a:solidFill>
                <a:schemeClr val="tx1"/>
              </a:solidFill>
            </a:rPr>
            <a:t>in </a:t>
          </a:r>
          <a:r>
            <a:rPr lang="sk-SK" sz="1800" b="0" kern="1200" dirty="0" err="1">
              <a:solidFill>
                <a:schemeClr val="tx1"/>
              </a:solidFill>
            </a:rPr>
            <a:t>creating</a:t>
          </a:r>
          <a:r>
            <a:rPr lang="sk-SK" sz="1800" b="0" kern="1200" dirty="0">
              <a:solidFill>
                <a:schemeClr val="tx1"/>
              </a:solidFill>
            </a:rPr>
            <a:t> </a:t>
          </a:r>
          <a:r>
            <a:rPr lang="sk-SK" sz="1800" b="0" kern="1200" dirty="0" err="1">
              <a:solidFill>
                <a:schemeClr val="tx1"/>
              </a:solidFill>
            </a:rPr>
            <a:t>their</a:t>
          </a:r>
          <a:r>
            <a:rPr lang="sk-SK" sz="1800" b="0" kern="1200" dirty="0">
              <a:solidFill>
                <a:schemeClr val="tx1"/>
              </a:solidFill>
            </a:rPr>
            <a:t> </a:t>
          </a:r>
          <a:r>
            <a:rPr lang="sk-SK" sz="1800" b="0" kern="1200" dirty="0" err="1">
              <a:solidFill>
                <a:schemeClr val="tx1"/>
              </a:solidFill>
            </a:rPr>
            <a:t>school</a:t>
          </a:r>
          <a:r>
            <a:rPr lang="sk-SK" sz="1800" b="0" kern="1200" dirty="0">
              <a:solidFill>
                <a:schemeClr val="tx1"/>
              </a:solidFill>
            </a:rPr>
            <a:t> </a:t>
          </a:r>
          <a:r>
            <a:rPr lang="sk-SK" sz="1800" b="0" kern="1200" dirty="0" err="1">
              <a:solidFill>
                <a:schemeClr val="tx1"/>
              </a:solidFill>
            </a:rPr>
            <a:t>educational</a:t>
          </a:r>
          <a:r>
            <a:rPr lang="sk-SK" sz="1800" b="0" kern="1200" dirty="0">
              <a:solidFill>
                <a:schemeClr val="tx1"/>
              </a:solidFill>
            </a:rPr>
            <a:t> </a:t>
          </a:r>
          <a:r>
            <a:rPr lang="sk-SK" sz="1800" b="0" kern="1200" dirty="0" err="1">
              <a:solidFill>
                <a:schemeClr val="tx1"/>
              </a:solidFill>
            </a:rPr>
            <a:t>programmes</a:t>
          </a:r>
          <a:r>
            <a:rPr lang="sk-SK" sz="1800" b="0" kern="1200" dirty="0">
              <a:solidFill>
                <a:schemeClr val="tx1"/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is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not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used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to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foster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development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of TKC.</a:t>
          </a:r>
          <a:endParaRPr lang="sk-SK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800" kern="1200" dirty="0" err="1"/>
            <a:t>Despite</a:t>
          </a:r>
          <a:r>
            <a:rPr lang="sk-SK" sz="1800" kern="1200" dirty="0"/>
            <a:t> </a:t>
          </a:r>
          <a:r>
            <a:rPr lang="sk-SK" sz="1800" kern="1200" dirty="0" err="1"/>
            <a:t>clear</a:t>
          </a:r>
          <a:r>
            <a:rPr lang="sk-SK" sz="1800" kern="1200" dirty="0"/>
            <a:t> </a:t>
          </a:r>
          <a:r>
            <a:rPr lang="sk-SK" sz="1800" kern="1200" dirty="0" err="1"/>
            <a:t>statement</a:t>
          </a:r>
          <a:r>
            <a:rPr lang="sk-SK" sz="1800" kern="1200" dirty="0"/>
            <a:t> of </a:t>
          </a:r>
          <a:r>
            <a:rPr lang="sk-SK" sz="1800" kern="1200" dirty="0" err="1"/>
            <a:t>stakeholders</a:t>
          </a:r>
          <a:r>
            <a:rPr lang="sk-SK" sz="1800" kern="1200" dirty="0"/>
            <a:t>, </a:t>
          </a:r>
          <a:r>
            <a:rPr lang="sk-SK" sz="1800" kern="1200" dirty="0" err="1"/>
            <a:t>policy</a:t>
          </a:r>
          <a:r>
            <a:rPr lang="sk-SK" sz="1800" kern="1200" dirty="0"/>
            <a:t> </a:t>
          </a:r>
          <a:r>
            <a:rPr lang="sk-SK" sz="1800" kern="1200" dirty="0" err="1"/>
            <a:t>makers</a:t>
          </a:r>
          <a:r>
            <a:rPr lang="sk-SK" sz="1800" kern="1200" dirty="0"/>
            <a:t> and </a:t>
          </a:r>
          <a:r>
            <a:rPr lang="sk-SK" sz="1800" kern="1200" dirty="0" err="1"/>
            <a:t>school</a:t>
          </a:r>
          <a:r>
            <a:rPr lang="sk-SK" sz="1800" kern="1200" dirty="0"/>
            <a:t> </a:t>
          </a:r>
          <a:r>
            <a:rPr lang="sk-SK" sz="1800" kern="1200" dirty="0" err="1"/>
            <a:t>experts</a:t>
          </a:r>
          <a:r>
            <a:rPr lang="sk-SK" sz="1800" kern="1200" dirty="0"/>
            <a:t> </a:t>
          </a:r>
          <a:r>
            <a:rPr lang="sk-SK" sz="1800" kern="1200" dirty="0" err="1"/>
            <a:t>about</a:t>
          </a:r>
          <a:r>
            <a:rPr lang="sk-SK" sz="1800" kern="1200" dirty="0"/>
            <a:t> </a:t>
          </a:r>
          <a:r>
            <a:rPr lang="sk-SK" sz="1800" kern="1200" dirty="0" err="1"/>
            <a:t>the</a:t>
          </a:r>
          <a:r>
            <a:rPr lang="sk-SK" sz="1800" kern="1200" dirty="0"/>
            <a:t> </a:t>
          </a:r>
          <a:r>
            <a:rPr lang="sk-SK" sz="1800" kern="1200" dirty="0" err="1"/>
            <a:t>importance</a:t>
          </a:r>
          <a:r>
            <a:rPr lang="sk-SK" sz="1800" kern="1200" dirty="0"/>
            <a:t> of TKC,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priorities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of VET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schools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are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oriented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more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towards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knowledge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and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academic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sk-SK" sz="1800" b="1" kern="1200" dirty="0" err="1">
              <a:solidFill>
                <a:schemeClr val="accent6">
                  <a:lumMod val="75000"/>
                </a:schemeClr>
              </a:solidFill>
            </a:rPr>
            <a:t>achievments</a:t>
          </a:r>
          <a:r>
            <a:rPr lang="sk-SK" sz="1800" b="1" kern="1200" dirty="0">
              <a:solidFill>
                <a:schemeClr val="accent6">
                  <a:lumMod val="75000"/>
                </a:schemeClr>
              </a:solidFill>
            </a:rPr>
            <a:t>.</a:t>
          </a:r>
        </a:p>
      </dsp:txBody>
      <dsp:txXfrm>
        <a:off x="41" y="802519"/>
        <a:ext cx="3947940" cy="2890484"/>
      </dsp:txXfrm>
    </dsp:sp>
    <dsp:sp modelId="{544FECAC-D732-4F22-9F62-06D8597486EF}">
      <dsp:nvSpPr>
        <dsp:cNvPr id="0" name=""/>
        <dsp:cNvSpPr/>
      </dsp:nvSpPr>
      <dsp:spPr>
        <a:xfrm>
          <a:off x="4500693" y="24919"/>
          <a:ext cx="394794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Proposals</a:t>
          </a:r>
        </a:p>
      </dsp:txBody>
      <dsp:txXfrm>
        <a:off x="4500693" y="24919"/>
        <a:ext cx="3947940" cy="777600"/>
      </dsp:txXfrm>
    </dsp:sp>
    <dsp:sp modelId="{9200FBAB-28AD-4EFA-8B4F-6FCEE729C405}">
      <dsp:nvSpPr>
        <dsp:cNvPr id="0" name=""/>
        <dsp:cNvSpPr/>
      </dsp:nvSpPr>
      <dsp:spPr>
        <a:xfrm>
          <a:off x="4500693" y="802519"/>
          <a:ext cx="3947940" cy="28904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>
              <a:solidFill>
                <a:schemeClr val="accent6">
                  <a:lumMod val="75000"/>
                </a:schemeClr>
              </a:solidFill>
            </a:rPr>
            <a:t>TKC development </a:t>
          </a:r>
          <a:r>
            <a:rPr lang="en-US" sz="1800" kern="1200" noProof="0" dirty="0"/>
            <a:t>and its school evaluation framework and assessment procedures </a:t>
          </a:r>
          <a:r>
            <a:rPr lang="sk-SK" sz="1800" kern="1200" noProof="0" dirty="0"/>
            <a:t>as </a:t>
          </a:r>
          <a:r>
            <a:rPr lang="en-US" sz="1800" kern="1200" noProof="0" dirty="0">
              <a:solidFill>
                <a:schemeClr val="accent6">
                  <a:lumMod val="75000"/>
                </a:schemeClr>
              </a:solidFill>
            </a:rPr>
            <a:t>obligatory parts</a:t>
          </a:r>
          <a:r>
            <a:rPr lang="en-US" sz="1800" kern="1200" noProof="0" dirty="0">
              <a:solidFill>
                <a:schemeClr val="tx1"/>
              </a:solidFill>
            </a:rPr>
            <a:t> of School Educational programs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800" b="0" kern="1200" noProof="0" dirty="0" err="1">
              <a:solidFill>
                <a:schemeClr val="tx1"/>
              </a:solidFill>
            </a:rPr>
            <a:t>Creation</a:t>
          </a:r>
          <a:r>
            <a:rPr lang="sk-SK" sz="1800" b="0" kern="1200" noProof="0" dirty="0">
              <a:solidFill>
                <a:schemeClr val="tx1"/>
              </a:solidFill>
            </a:rPr>
            <a:t> of </a:t>
          </a:r>
          <a:r>
            <a:rPr lang="sk-SK" sz="1800" b="0" kern="1200" noProof="0" dirty="0" err="1">
              <a:solidFill>
                <a:schemeClr val="tx1"/>
              </a:solidFill>
            </a:rPr>
            <a:t>School</a:t>
          </a:r>
          <a:r>
            <a:rPr lang="sk-SK" sz="1800" b="0" kern="1200" noProof="0" dirty="0">
              <a:solidFill>
                <a:schemeClr val="tx1"/>
              </a:solidFill>
            </a:rPr>
            <a:t> </a:t>
          </a:r>
          <a:r>
            <a:rPr lang="sk-SK" sz="1800" b="0" kern="1200" noProof="0" dirty="0" err="1">
              <a:solidFill>
                <a:schemeClr val="tx1"/>
              </a:solidFill>
            </a:rPr>
            <a:t>educational</a:t>
          </a:r>
          <a:r>
            <a:rPr lang="sk-SK" sz="1800" b="0" kern="1200" noProof="0" dirty="0">
              <a:solidFill>
                <a:schemeClr val="tx1"/>
              </a:solidFill>
            </a:rPr>
            <a:t> </a:t>
          </a:r>
          <a:r>
            <a:rPr lang="sk-SK" sz="1800" b="0" kern="1200" noProof="0" dirty="0" err="1">
              <a:solidFill>
                <a:schemeClr val="tx1"/>
              </a:solidFill>
            </a:rPr>
            <a:t>programms</a:t>
          </a:r>
          <a:r>
            <a:rPr lang="sk-SK" sz="1800" b="0" kern="1200" noProof="0" dirty="0">
              <a:solidFill>
                <a:schemeClr val="tx1"/>
              </a:solidFill>
            </a:rPr>
            <a:t> </a:t>
          </a:r>
          <a:r>
            <a:rPr lang="sk-SK" sz="1800" b="1" kern="1200" noProof="0" dirty="0">
              <a:solidFill>
                <a:schemeClr val="accent6">
                  <a:lumMod val="75000"/>
                </a:schemeClr>
              </a:solidFill>
            </a:rPr>
            <a:t>in c</a:t>
          </a:r>
          <a:r>
            <a:rPr lang="en-US" sz="1800" b="1" kern="1200" noProof="0" dirty="0" err="1">
              <a:solidFill>
                <a:schemeClr val="accent6">
                  <a:lumMod val="75000"/>
                </a:schemeClr>
              </a:solidFill>
            </a:rPr>
            <a:t>ollaboration</a:t>
          </a:r>
          <a:r>
            <a:rPr lang="en-US" sz="1800" b="1" kern="1200" noProof="0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en-US" sz="1800" kern="1200" noProof="0" dirty="0"/>
            <a:t>with employers</a:t>
          </a:r>
        </a:p>
      </dsp:txBody>
      <dsp:txXfrm>
        <a:off x="4500693" y="802519"/>
        <a:ext cx="3947940" cy="2890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5C5A5-B636-4DA0-94C9-7B9340807AFA}">
      <dsp:nvSpPr>
        <dsp:cNvPr id="0" name=""/>
        <dsp:cNvSpPr/>
      </dsp:nvSpPr>
      <dsp:spPr>
        <a:xfrm>
          <a:off x="41" y="11022"/>
          <a:ext cx="394794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Problem</a:t>
          </a:r>
          <a:r>
            <a:rPr lang="sk-SK" sz="2000" kern="1200" noProof="0" dirty="0"/>
            <a:t>s</a:t>
          </a:r>
          <a:endParaRPr lang="sk-SK" sz="2000" kern="1200" dirty="0"/>
        </a:p>
      </dsp:txBody>
      <dsp:txXfrm>
        <a:off x="41" y="11022"/>
        <a:ext cx="3947940" cy="777600"/>
      </dsp:txXfrm>
    </dsp:sp>
    <dsp:sp modelId="{56F70E76-727E-4723-8B2B-A4E7C4F1FADA}">
      <dsp:nvSpPr>
        <dsp:cNvPr id="0" name=""/>
        <dsp:cNvSpPr/>
      </dsp:nvSpPr>
      <dsp:spPr>
        <a:xfrm>
          <a:off x="41" y="788622"/>
          <a:ext cx="3947940" cy="2918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Most teachers </a:t>
          </a:r>
          <a:r>
            <a:rPr lang="en-US" sz="1800" b="1" kern="1200" noProof="0" dirty="0">
              <a:solidFill>
                <a:schemeClr val="accent6">
                  <a:lumMod val="75000"/>
                </a:schemeClr>
              </a:solidFill>
            </a:rPr>
            <a:t>prefer traditional </a:t>
          </a:r>
          <a:r>
            <a:rPr lang="en-US" sz="1800" b="1" kern="1200" noProof="0" dirty="0" err="1">
              <a:solidFill>
                <a:schemeClr val="accent6">
                  <a:lumMod val="75000"/>
                </a:schemeClr>
              </a:solidFill>
            </a:rPr>
            <a:t>transmisive</a:t>
          </a:r>
          <a:r>
            <a:rPr lang="en-US" sz="1800" b="1" kern="1200" noProof="0" dirty="0">
              <a:solidFill>
                <a:schemeClr val="accent6">
                  <a:lumMod val="75000"/>
                </a:schemeClr>
              </a:solidFill>
            </a:rPr>
            <a:t> methods </a:t>
          </a:r>
          <a:r>
            <a:rPr lang="en-US" sz="1800" kern="1200" noProof="0" dirty="0"/>
            <a:t>of teaching, but it does not support TKC development of student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800" kern="1200" noProof="0"/>
            <a:t>Teachers </a:t>
          </a:r>
          <a:r>
            <a:rPr lang="sk-SK" sz="1800" b="1" kern="1200" noProof="0">
              <a:solidFill>
                <a:schemeClr val="accent6">
                  <a:lumMod val="75000"/>
                </a:schemeClr>
              </a:solidFill>
            </a:rPr>
            <a:t>prefer summative assesment </a:t>
          </a:r>
          <a:r>
            <a:rPr lang="sk-SK" sz="1800" kern="1200" noProof="0"/>
            <a:t>without assessing of TKC development</a:t>
          </a:r>
          <a:endParaRPr lang="en-US" sz="18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noProof="0" dirty="0"/>
        </a:p>
      </dsp:txBody>
      <dsp:txXfrm>
        <a:off x="41" y="788622"/>
        <a:ext cx="3947940" cy="2918278"/>
      </dsp:txXfrm>
    </dsp:sp>
    <dsp:sp modelId="{544FECAC-D732-4F22-9F62-06D8597486EF}">
      <dsp:nvSpPr>
        <dsp:cNvPr id="0" name=""/>
        <dsp:cNvSpPr/>
      </dsp:nvSpPr>
      <dsp:spPr>
        <a:xfrm>
          <a:off x="4500693" y="11022"/>
          <a:ext cx="394794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Proposals</a:t>
          </a:r>
        </a:p>
      </dsp:txBody>
      <dsp:txXfrm>
        <a:off x="4500693" y="11022"/>
        <a:ext cx="3947940" cy="777600"/>
      </dsp:txXfrm>
    </dsp:sp>
    <dsp:sp modelId="{9200FBAB-28AD-4EFA-8B4F-6FCEE729C405}">
      <dsp:nvSpPr>
        <dsp:cNvPr id="0" name=""/>
        <dsp:cNvSpPr/>
      </dsp:nvSpPr>
      <dsp:spPr>
        <a:xfrm>
          <a:off x="4500693" y="788622"/>
          <a:ext cx="3947940" cy="2918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>
              <a:solidFill>
                <a:schemeClr val="tx1"/>
              </a:solidFill>
            </a:rPr>
            <a:t>Implementation</a:t>
          </a:r>
          <a:r>
            <a:rPr lang="sk-SK" sz="1800" kern="1200" noProof="0" dirty="0">
              <a:solidFill>
                <a:schemeClr val="tx1"/>
              </a:solidFill>
            </a:rPr>
            <a:t> of </a:t>
          </a:r>
          <a:r>
            <a:rPr lang="sk-SK" sz="1800" b="1" kern="1200" noProof="0" dirty="0" err="1">
              <a:solidFill>
                <a:schemeClr val="accent6">
                  <a:lumMod val="75000"/>
                </a:schemeClr>
              </a:solidFill>
            </a:rPr>
            <a:t>the</a:t>
          </a:r>
          <a:r>
            <a:rPr lang="en-US" sz="1800" b="1" kern="1200" noProof="0" dirty="0">
              <a:solidFill>
                <a:schemeClr val="accent6">
                  <a:lumMod val="75000"/>
                </a:schemeClr>
              </a:solidFill>
            </a:rPr>
            <a:t> new ways of teaching and learning </a:t>
          </a:r>
          <a:r>
            <a:rPr lang="en-US" sz="1800" kern="1200" noProof="0" dirty="0">
              <a:solidFill>
                <a:schemeClr val="tx1"/>
              </a:solidFill>
            </a:rPr>
            <a:t>in VET schools focusing on TKC development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noProof="0" dirty="0">
              <a:solidFill>
                <a:schemeClr val="accent6">
                  <a:lumMod val="75000"/>
                </a:schemeClr>
              </a:solidFill>
            </a:rPr>
            <a:t>Application of formative </a:t>
          </a:r>
          <a:r>
            <a:rPr lang="en-US" sz="1800" b="1" kern="1200" noProof="0" dirty="0" err="1">
              <a:solidFill>
                <a:schemeClr val="accent6">
                  <a:lumMod val="75000"/>
                </a:schemeClr>
              </a:solidFill>
            </a:rPr>
            <a:t>asse</a:t>
          </a:r>
          <a:r>
            <a:rPr lang="sk-SK" sz="1800" b="1" kern="1200" noProof="0" dirty="0">
              <a:solidFill>
                <a:schemeClr val="accent6">
                  <a:lumMod val="75000"/>
                </a:schemeClr>
              </a:solidFill>
            </a:rPr>
            <a:t>s</a:t>
          </a:r>
          <a:r>
            <a:rPr lang="en-US" sz="1800" b="1" kern="1200" noProof="0" dirty="0" err="1">
              <a:solidFill>
                <a:schemeClr val="accent6">
                  <a:lumMod val="75000"/>
                </a:schemeClr>
              </a:solidFill>
            </a:rPr>
            <a:t>sment</a:t>
          </a:r>
          <a:r>
            <a:rPr lang="en-US" sz="1800" kern="1200" noProof="0" dirty="0">
              <a:solidFill>
                <a:schemeClr val="tx1"/>
              </a:solidFill>
            </a:rPr>
            <a:t> in the process of TKC development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noProof="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noProof="0" dirty="0">
            <a:solidFill>
              <a:schemeClr val="tx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700" kern="1200" noProof="0" dirty="0"/>
        </a:p>
      </dsp:txBody>
      <dsp:txXfrm>
        <a:off x="4500693" y="788622"/>
        <a:ext cx="3947940" cy="2918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6D6D7-3FE1-488F-AEDE-DF55E5348394}" type="datetimeFigureOut">
              <a:rPr lang="pl-PL" smtClean="0"/>
              <a:pPr/>
              <a:t>23.11.2020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9EDDC-2D7D-4016-8E82-4FF42DEF4EA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84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0DD6D-7721-4455-84B5-9967280FB106}" type="datetimeFigureOut">
              <a:rPr lang="pl-PL" smtClean="0"/>
              <a:pPr/>
              <a:t>23.11.2020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565ED-9E6E-4276-85E5-C64F71543B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147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565ED-9E6E-4276-85E5-C64F71543B91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466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565ED-9E6E-4276-85E5-C64F71543B91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500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565ED-9E6E-4276-85E5-C64F71543B91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65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RACK-VET_komplet-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2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 userDrawn="1"/>
        </p:nvSpPr>
        <p:spPr>
          <a:xfrm>
            <a:off x="182743" y="0"/>
            <a:ext cx="3983796" cy="940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 descr="TRACK-VET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88" y="169849"/>
            <a:ext cx="1635549" cy="77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logo EU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16" y="4752313"/>
            <a:ext cx="487650" cy="325614"/>
          </a:xfrm>
          <a:prstGeom prst="rect">
            <a:avLst/>
          </a:prstGeom>
        </p:spPr>
      </p:pic>
      <p:cxnSp>
        <p:nvCxnSpPr>
          <p:cNvPr id="12" name="Łącznik prosty 11"/>
          <p:cNvCxnSpPr/>
          <p:nvPr userDrawn="1"/>
        </p:nvCxnSpPr>
        <p:spPr>
          <a:xfrm>
            <a:off x="70069" y="4691000"/>
            <a:ext cx="8968828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oleTekstowe 3"/>
          <p:cNvSpPr txBox="1"/>
          <p:nvPr userDrawn="1"/>
        </p:nvSpPr>
        <p:spPr>
          <a:xfrm>
            <a:off x="839466" y="4814045"/>
            <a:ext cx="39954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Co-</a:t>
            </a:r>
            <a:r>
              <a:rPr lang="pl-PL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funded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by the Erasmus+ </a:t>
            </a:r>
            <a:r>
              <a:rPr lang="pl-PL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Programme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</a:t>
            </a:r>
            <a:r>
              <a:rPr lang="pl-PL" sz="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European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Union</a:t>
            </a:r>
          </a:p>
        </p:txBody>
      </p:sp>
      <p:pic>
        <p:nvPicPr>
          <p:cNvPr id="2" name="Obraz 1" descr="TRACK-VET_komplet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52" y="175393"/>
            <a:ext cx="3384140" cy="4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Tekstowe 5"/>
          <p:cNvSpPr txBox="1"/>
          <p:nvPr/>
        </p:nvSpPr>
        <p:spPr>
          <a:xfrm>
            <a:off x="1090894" y="2079335"/>
            <a:ext cx="6663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Main messages regarding development and assessment of transversal key competences </a:t>
            </a:r>
            <a:r>
              <a:rPr lang="pl-PL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Slovakia</a:t>
            </a:r>
            <a:endParaRPr lang="pl-PL" sz="2400" b="1" dirty="0">
              <a:solidFill>
                <a:srgbClr val="0E2E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leTekstowe 5"/>
          <p:cNvSpPr txBox="1"/>
          <p:nvPr/>
        </p:nvSpPr>
        <p:spPr>
          <a:xfrm>
            <a:off x="5178056" y="3948799"/>
            <a:ext cx="3811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0E2E81"/>
                </a:solidFill>
              </a:rPr>
              <a:t>Petra Fridrichová, Alena Tomengova, Štefan Petrík, Romana Kanovská, Jakub Valovič </a:t>
            </a:r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" y="3983724"/>
            <a:ext cx="881810" cy="426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709" y="3983724"/>
            <a:ext cx="1165839" cy="313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40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1057525"/>
              </p:ext>
            </p:extLst>
          </p:nvPr>
        </p:nvGraphicFramePr>
        <p:xfrm>
          <a:off x="371475" y="885825"/>
          <a:ext cx="8448675" cy="3717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4146698" y="106326"/>
            <a:ext cx="467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224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92492785"/>
              </p:ext>
            </p:extLst>
          </p:nvPr>
        </p:nvGraphicFramePr>
        <p:xfrm>
          <a:off x="371475" y="885825"/>
          <a:ext cx="8448675" cy="3717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4146698" y="106326"/>
            <a:ext cx="467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396744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56639469"/>
              </p:ext>
            </p:extLst>
          </p:nvPr>
        </p:nvGraphicFramePr>
        <p:xfrm>
          <a:off x="371475" y="885825"/>
          <a:ext cx="8448675" cy="3717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4146698" y="106326"/>
            <a:ext cx="4673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01949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2222205" y="1706334"/>
            <a:ext cx="5337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0E2E81"/>
                </a:solidFill>
              </a:rPr>
              <a:t>Thank you for your attention</a:t>
            </a:r>
          </a:p>
        </p:txBody>
      </p:sp>
      <p:sp>
        <p:nvSpPr>
          <p:cNvPr id="3" name="PoleTekstowe 1"/>
          <p:cNvSpPr txBox="1"/>
          <p:nvPr/>
        </p:nvSpPr>
        <p:spPr>
          <a:xfrm>
            <a:off x="4093152" y="3761233"/>
            <a:ext cx="495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tx2"/>
                </a:solidFill>
              </a:rPr>
              <a:t>TRACK-VET project is funded by the Erasmus+ Programme, KA2, VET</a:t>
            </a:r>
          </a:p>
        </p:txBody>
      </p:sp>
    </p:spTree>
    <p:extLst>
      <p:ext uri="{BB962C8B-B14F-4D97-AF65-F5344CB8AC3E}">
        <p14:creationId xmlns:p14="http://schemas.microsoft.com/office/powerpoint/2010/main" val="470868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sharepoint/v3/field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1842</TotalTime>
  <Words>261</Words>
  <Application>Microsoft Office PowerPoint</Application>
  <PresentationFormat>Prezentácia na obrazovke (16:9)</PresentationFormat>
  <Paragraphs>27</Paragraphs>
  <Slides>5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Petra Fridrichova</cp:lastModifiedBy>
  <cp:revision>142</cp:revision>
  <cp:lastPrinted>2020-02-28T09:48:14Z</cp:lastPrinted>
  <dcterms:created xsi:type="dcterms:W3CDTF">2010-04-12T23:12:02Z</dcterms:created>
  <dcterms:modified xsi:type="dcterms:W3CDTF">2020-11-23T22:31:21Z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