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38" r:id="rId5"/>
    <p:sldId id="336" r:id="rId6"/>
    <p:sldId id="287" r:id="rId7"/>
    <p:sldId id="317" r:id="rId8"/>
    <p:sldId id="306" r:id="rId9"/>
    <p:sldId id="302" r:id="rId10"/>
    <p:sldId id="329" r:id="rId11"/>
    <p:sldId id="335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27A"/>
    <a:srgbClr val="F0AE6C"/>
    <a:srgbClr val="586EA6"/>
    <a:srgbClr val="595959"/>
    <a:srgbClr val="92BECA"/>
    <a:srgbClr val="FFFFFF"/>
    <a:srgbClr val="A6A6A6"/>
    <a:srgbClr val="FFFF00"/>
    <a:srgbClr val="81BCC7"/>
    <a:srgbClr val="80B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703" autoAdjust="0"/>
  </p:normalViewPr>
  <p:slideViewPr>
    <p:cSldViewPr snapToGrid="0">
      <p:cViewPr varScale="1">
        <p:scale>
          <a:sx n="119" d="100"/>
          <a:sy n="119" d="100"/>
        </p:scale>
        <p:origin x="1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4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50F1F77-0FDD-4CEF-8CE3-6596D7ED62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F17D54E-8100-4872-8AF0-39F3727FB2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1BDF1-0C23-4D6E-BDB6-D83614E7CB3F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9D969E-2A1B-455E-95FB-AB399A2DE6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A070D06-6511-4CAC-8503-A52685CE1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22E74-4A44-4A58-9D54-EB108DAEC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55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8F17-591D-4FAE-B71A-8A081249D769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6859-042C-4B80-873A-544528B0A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6859-042C-4B80-873A-544528B0AD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6859-042C-4B80-873A-544528B0ADA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4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6859-042C-4B80-873A-544528B0ADA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8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6859-042C-4B80-873A-544528B0ADA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20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6859-042C-4B80-873A-544528B0ADA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4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6859-042C-4B80-873A-544528B0ADA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14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  <a:p>
            <a:r>
              <a:rPr lang="lv-LV" dirty="0" smtClean="0"/>
              <a:t/>
            </a:r>
            <a:br>
              <a:rPr lang="lv-LV" dirty="0" smtClean="0"/>
            </a:br>
            <a:endParaRPr lang="lv-LV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6859-042C-4B80-873A-544528B0ADA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76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6859-042C-4B80-873A-544528B0ADA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4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69"/>
            <a:ext cx="4213601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84769"/>
            <a:ext cx="4731990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25243"/>
            <a:ext cx="473199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83974" y="3225243"/>
            <a:ext cx="421360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3974" y="2684769"/>
            <a:ext cx="4235826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84768"/>
            <a:ext cx="4731991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52920" y="2686640"/>
            <a:ext cx="2947481" cy="32441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466" y="2684770"/>
            <a:ext cx="1259814" cy="3304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83974" y="2684770"/>
            <a:ext cx="9120217" cy="33045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op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70"/>
            <a:ext cx="9120216" cy="3304549"/>
          </a:xfrm>
        </p:spPr>
        <p:txBody>
          <a:bodyPr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1134" y="860611"/>
            <a:ext cx="7315200" cy="51206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9268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40240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69268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40240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7275" y="263842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203" y="263337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_by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3000" noProof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29197" y="1206481"/>
            <a:ext cx="4079631" cy="44691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Date Placeholder 3">
            <a:extLst>
              <a:ext uri="{FF2B5EF4-FFF2-40B4-BE49-F238E27FC236}">
                <a16:creationId xmlns=""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9.svg"/><Relationship Id="rId4" Type="http://schemas.openxmlformats.org/officeDocument/2006/relationships/image" Target="../media/image14.png"/><Relationship Id="rId9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blipFill dpi="0" rotWithShape="1">
          <a:blip r:embed="rId3">
            <a:alphaModFix amt="3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B9AC2C2-8572-458B-92E0-FCFC56DAF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1472" y="761997"/>
            <a:ext cx="2171445" cy="5334001"/>
          </a:xfrm>
          <a:prstGeom prst="rect">
            <a:avLst/>
          </a:prstGeom>
          <a:solidFill>
            <a:srgbClr val="586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to Know Your Classmate</a:t>
            </a: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C9E9A52-DC4D-4073-B101-9B4108DAA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395748" y="5107032"/>
            <a:ext cx="9774621" cy="9889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200" dirty="0">
                <a:solidFill>
                  <a:schemeClr val="accent4">
                    <a:lumMod val="50000"/>
                  </a:schemeClr>
                </a:solidFill>
              </a:rPr>
              <a:t>Developing, assessing and validating transversal key competences</a:t>
            </a:r>
            <a:br>
              <a:rPr lang="en-GB" sz="1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4">
                    <a:lumMod val="50000"/>
                  </a:schemeClr>
                </a:solidFill>
              </a:rPr>
              <a:t>in the formal initial and continuing vocational education and training</a:t>
            </a:r>
            <a:endParaRPr lang="lv-LV" sz="1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sz="1200" dirty="0">
                <a:solidFill>
                  <a:schemeClr val="accent4">
                    <a:lumMod val="50000"/>
                  </a:schemeClr>
                </a:solidFill>
              </a:rPr>
              <a:t>- the experiences and solutions of 6 European countries</a:t>
            </a:r>
            <a:endParaRPr lang="lv-LV" sz="12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sz="60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3297" y="5114201"/>
            <a:ext cx="7187529" cy="914400"/>
          </a:xfrm>
        </p:spPr>
        <p:txBody>
          <a:bodyPr>
            <a:normAutofit fontScale="62500" lnSpcReduction="20000"/>
          </a:bodyPr>
          <a:lstStyle/>
          <a:p>
            <a:pPr algn="r"/>
            <a:endParaRPr lang="lv-LV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lv-LV" sz="2400" dirty="0">
                <a:solidFill>
                  <a:schemeClr val="accent4">
                    <a:lumMod val="50000"/>
                  </a:schemeClr>
                </a:solidFill>
              </a:rPr>
              <a:t>Online conference </a:t>
            </a:r>
            <a:br>
              <a:rPr lang="lv-LV" sz="2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lv-LV" sz="2400" dirty="0">
                <a:solidFill>
                  <a:schemeClr val="accent4">
                    <a:lumMod val="50000"/>
                  </a:schemeClr>
                </a:solidFill>
              </a:rPr>
              <a:t>November 24th 2020</a:t>
            </a:r>
            <a:r>
              <a:rPr lang="lv-LV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lv-LV" dirty="0">
                <a:solidFill>
                  <a:schemeClr val="accent4">
                    <a:lumMod val="50000"/>
                  </a:schemeClr>
                </a:solidFill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6AD6F3-21BC-4BD7-9895-55EBA8E753F0}"/>
              </a:ext>
            </a:extLst>
          </p:cNvPr>
          <p:cNvSpPr/>
          <p:nvPr/>
        </p:nvSpPr>
        <p:spPr>
          <a:xfrm>
            <a:off x="2417379" y="761997"/>
            <a:ext cx="9774621" cy="41865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lv-LV" sz="3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lv-LV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sz="3200" dirty="0" smtClean="0">
                <a:solidFill>
                  <a:schemeClr val="accent4">
                    <a:lumMod val="50000"/>
                  </a:schemeClr>
                </a:solidFill>
              </a:rPr>
              <a:t>Main </a:t>
            </a:r>
            <a:r>
              <a:rPr lang="pl-PL" sz="3200" dirty="0">
                <a:solidFill>
                  <a:schemeClr val="accent4">
                    <a:lumMod val="50000"/>
                  </a:schemeClr>
                </a:solidFill>
              </a:rPr>
              <a:t>messages regarding development and assessment of transversal key competences</a:t>
            </a:r>
            <a:br>
              <a:rPr lang="pl-PL" sz="3200" dirty="0">
                <a:solidFill>
                  <a:schemeClr val="accent4">
                    <a:lumMod val="50000"/>
                  </a:schemeClr>
                </a:solidFill>
              </a:rPr>
            </a:br>
            <a:endParaRPr lang="pl-PL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lv-LV" sz="2400" dirty="0">
                <a:solidFill>
                  <a:schemeClr val="accent4">
                    <a:lumMod val="50000"/>
                  </a:schemeClr>
                </a:solidFill>
              </a:rPr>
              <a:t>Aina Špaca / National Centre for Education </a:t>
            </a:r>
            <a:endParaRPr lang="lv-LV" sz="2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1">
            <a:extLst>
              <a:ext uri="{FF2B5EF4-FFF2-40B4-BE49-F238E27FC236}">
                <a16:creationId xmlns="" xmlns:a16="http://schemas.microsoft.com/office/drawing/2014/main" id="{C1BED198-2D60-4920-9CE8-9E20B471BA3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6048" y="992940"/>
            <a:ext cx="3585525" cy="6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ainas\Desktop\Projektu logo\VISC logo.jpg">
            <a:extLst>
              <a:ext uri="{FF2B5EF4-FFF2-40B4-BE49-F238E27FC236}">
                <a16:creationId xmlns="" xmlns:a16="http://schemas.microsoft.com/office/drawing/2014/main" id="{5D90A631-C1D3-4D4C-9618-848329FDF32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57" y="992941"/>
            <a:ext cx="1233425" cy="67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" descr="http://eacea.ec.europa.eu/img/logos/erasmus_plus/eu_flag_co_funded_pos_%5brgb%5d_left.jpg">
            <a:extLst>
              <a:ext uri="{FF2B5EF4-FFF2-40B4-BE49-F238E27FC236}">
                <a16:creationId xmlns="" xmlns:a16="http://schemas.microsoft.com/office/drawing/2014/main" id="{D911317F-5A48-4B7D-9D66-B9FCEAB71397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65117" y="992940"/>
            <a:ext cx="2163900" cy="72828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5190" y="1424729"/>
            <a:ext cx="2927145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2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A2A8797-1C33-4FDC-871B-0A95A059C18A}"/>
              </a:ext>
            </a:extLst>
          </p:cNvPr>
          <p:cNvSpPr/>
          <p:nvPr/>
        </p:nvSpPr>
        <p:spPr>
          <a:xfrm>
            <a:off x="1272674" y="2519265"/>
            <a:ext cx="10782477" cy="357362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40E122-2EA5-45E8-AF5A-3AC4AEB8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889" y="912223"/>
            <a:ext cx="9025666" cy="1434906"/>
          </a:xfrm>
        </p:spPr>
        <p:txBody>
          <a:bodyPr/>
          <a:lstStyle/>
          <a:p>
            <a:r>
              <a:rPr lang="lv-LV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Among NCE main functions: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C6EEE1-C832-4058-883F-BB8F430F2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1158" y="2519266"/>
            <a:ext cx="9193032" cy="3470054"/>
          </a:xfrm>
        </p:spPr>
        <p:txBody>
          <a:bodyPr>
            <a:normAutofit fontScale="92500" lnSpcReduction="10000"/>
          </a:bodyPr>
          <a:lstStyle/>
          <a:p>
            <a:pPr marL="182880" indent="-182880" algn="just">
              <a:spcAft>
                <a:spcPts val="1000"/>
              </a:spcAft>
              <a:buClr>
                <a:srgbClr val="586EA6"/>
              </a:buClr>
            </a:pPr>
            <a:r>
              <a:rPr lang="lv-LV" sz="2400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Main </a:t>
            </a:r>
            <a:r>
              <a:rPr lang="lv-LV" sz="2400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implementer of </a:t>
            </a:r>
            <a:r>
              <a:rPr lang="lv-LV" sz="2400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currently ongoing national reforms </a:t>
            </a:r>
            <a:r>
              <a:rPr lang="lv-LV" sz="2400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in VET </a:t>
            </a:r>
            <a:r>
              <a:rPr lang="lv-LV" sz="2400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lv-LV" sz="2400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lv-LV" sz="2400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(updated standards, modular programmes, learning outcomes-based VET, CPD of teachers/tutors, Work-based learning etc.) </a:t>
            </a:r>
            <a:endParaRPr lang="lv-LV" sz="2400" dirty="0">
              <a:solidFill>
                <a:srgbClr val="586EA6">
                  <a:lumMod val="50000"/>
                </a:srgbClr>
              </a:solidFill>
              <a:ea typeface="Times New Roman" panose="02020603050405020304" pitchFamily="18" charset="0"/>
            </a:endParaRPr>
          </a:p>
          <a:p>
            <a:pPr marL="182880" indent="-182880" algn="just">
              <a:spcAft>
                <a:spcPts val="1000"/>
              </a:spcAft>
              <a:buClr>
                <a:srgbClr val="586EA6"/>
              </a:buClr>
            </a:pPr>
            <a:r>
              <a:rPr lang="lv-LV" sz="2400" dirty="0" smtClean="0">
                <a:solidFill>
                  <a:schemeClr val="accent4">
                    <a:lumMod val="50000"/>
                  </a:schemeClr>
                </a:solidFill>
              </a:rPr>
              <a:t>Coordination of the development of national VET curriculum in cooperation with employer organisations.</a:t>
            </a:r>
          </a:p>
          <a:p>
            <a:pPr marL="182880" lvl="0" indent="-182880" algn="just">
              <a:spcAft>
                <a:spcPts val="1000"/>
              </a:spcAft>
              <a:buClr>
                <a:srgbClr val="586EA6"/>
              </a:buClr>
            </a:pPr>
            <a:r>
              <a:rPr lang="lv-LV" sz="2400" dirty="0" smtClean="0">
                <a:solidFill>
                  <a:srgbClr val="586EA6">
                    <a:lumMod val="50000"/>
                  </a:srgbClr>
                </a:solidFill>
                <a:ea typeface="Times New Roman" panose="02020603050405020304" pitchFamily="18" charset="0"/>
              </a:rPr>
              <a:t>Development of centralized VQE content and assessment criteria, which is exactly </a:t>
            </a:r>
            <a:r>
              <a:rPr lang="lv-LV" sz="2400" dirty="0">
                <a:solidFill>
                  <a:srgbClr val="586EA6">
                    <a:lumMod val="50000"/>
                  </a:srgbClr>
                </a:solidFill>
                <a:ea typeface="Times New Roman" panose="02020603050405020304" pitchFamily="18" charset="0"/>
              </a:rPr>
              <a:t>the same in all </a:t>
            </a:r>
            <a:r>
              <a:rPr lang="lv-LV" sz="2400" dirty="0" smtClean="0">
                <a:solidFill>
                  <a:srgbClr val="586EA6">
                    <a:lumMod val="50000"/>
                  </a:srgbClr>
                </a:solidFill>
                <a:ea typeface="Times New Roman" panose="02020603050405020304" pitchFamily="18" charset="0"/>
              </a:rPr>
              <a:t>VET schools conducting examinations </a:t>
            </a:r>
            <a:r>
              <a:rPr lang="lv-LV" sz="2400" dirty="0">
                <a:solidFill>
                  <a:srgbClr val="586EA6">
                    <a:lumMod val="50000"/>
                  </a:srgbClr>
                </a:solidFill>
                <a:ea typeface="Times New Roman" panose="02020603050405020304" pitchFamily="18" charset="0"/>
              </a:rPr>
              <a:t>in a given profession</a:t>
            </a:r>
            <a:r>
              <a:rPr lang="lv-LV" sz="2400" dirty="0" smtClean="0">
                <a:solidFill>
                  <a:srgbClr val="586EA6">
                    <a:lumMod val="50000"/>
                  </a:srgbClr>
                </a:solidFill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586EA6">
                  <a:lumMod val="50000"/>
                </a:srgbClr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GB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Graphic 6" descr="Hourglass">
            <a:extLst>
              <a:ext uri="{FF2B5EF4-FFF2-40B4-BE49-F238E27FC236}">
                <a16:creationId xmlns="" xmlns:a16="http://schemas.microsoft.com/office/drawing/2014/main" id="{B10F7E28-E820-427F-B942-101417176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78" y="11289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6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blipFill dpi="0" rotWithShape="1">
          <a:blip r:embed="rId3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B73DA8D-B695-4EAF-90BA-F594F0523C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A95D57-AB2C-4C3E-9C97-38751585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9011026" cy="1434906"/>
          </a:xfrm>
        </p:spPr>
        <p:txBody>
          <a:bodyPr>
            <a:normAutofit/>
          </a:bodyPr>
          <a:lstStyle/>
          <a:p>
            <a:r>
              <a:rPr lang="lv-LV" altLang="lv-LV" b="1" dirty="0">
                <a:latin typeface="Arial" panose="020B0604020202020204" pitchFamily="34" charset="0"/>
                <a:cs typeface="Arial" panose="020B0604020202020204" pitchFamily="34" charset="0"/>
              </a:rPr>
              <a:t>The content and assessment of VET in Latvia is regulated by: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DD00D4-CC73-44C6-A7EF-AF738460C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36B8967-28A5-4319-9F45-A38F127B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C6C4027-4F93-4CBA-AC44-97487184CF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427584" y="2526524"/>
            <a:ext cx="10627567" cy="3563377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E4824A-EE70-4F98-842D-0849F56F3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0705" y="2526525"/>
            <a:ext cx="9120216" cy="330454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v-LV" alt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 Education Law</a:t>
            </a:r>
            <a:endParaRPr lang="en-GB" altLang="en-US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lv-LV" alt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Vocational Education Standard</a:t>
            </a:r>
          </a:p>
          <a:p>
            <a:pPr>
              <a:spcAft>
                <a:spcPts val="600"/>
              </a:spcAft>
            </a:pPr>
            <a:r>
              <a:rPr lang="lv-LV" alt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Sectoral Qualifications Framework</a:t>
            </a:r>
            <a:endParaRPr lang="en-GB" altLang="en-US" sz="1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lv-LV" alt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 </a:t>
            </a:r>
            <a:r>
              <a:rPr lang="lv-LV" altLang="en-US" sz="24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(Occupational) </a:t>
            </a:r>
            <a:r>
              <a:rPr lang="lv-LV" alt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(~470)</a:t>
            </a:r>
            <a:endParaRPr lang="en-GB" altLang="en-US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lv-LV" alt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 Education Programmes</a:t>
            </a:r>
            <a:endParaRPr lang="en-GB" altLang="en-US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 descr="Gavel">
            <a:extLst>
              <a:ext uri="{FF2B5EF4-FFF2-40B4-BE49-F238E27FC236}">
                <a16:creationId xmlns="" xmlns:a16="http://schemas.microsoft.com/office/drawing/2014/main" id="{8FDB7917-3513-4F5E-BE8D-89575EBD2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030" y="10310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7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="" xmlns:a16="http://schemas.microsoft.com/office/drawing/2014/main" id="{51B7A21D-613F-4AA3-8F0D-7A3939AFDC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"/>
          <a:stretch/>
        </p:blipFill>
        <p:spPr>
          <a:xfrm>
            <a:off x="190898" y="382555"/>
            <a:ext cx="11818965" cy="64754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DF387EF-E6B8-48A5-85D6-CF10099560A7}"/>
              </a:ext>
            </a:extLst>
          </p:cNvPr>
          <p:cNvSpPr/>
          <p:nvPr/>
        </p:nvSpPr>
        <p:spPr>
          <a:xfrm>
            <a:off x="0" y="65314"/>
            <a:ext cx="12192000" cy="634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6C2DAE-95FD-4C6D-9CB9-A4A0E58C54B9}"/>
              </a:ext>
            </a:extLst>
          </p:cNvPr>
          <p:cNvSpPr txBox="1"/>
          <p:nvPr/>
        </p:nvSpPr>
        <p:spPr>
          <a:xfrm>
            <a:off x="1800808" y="65314"/>
            <a:ext cx="816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MODULE CARD</a:t>
            </a:r>
            <a:r>
              <a:rPr lang="lv-LV" dirty="0"/>
              <a:t> (LOGISTICS EMPLOEE)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5068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E5D4180-CCCB-4777-9C14-C4E711573E13}"/>
              </a:ext>
            </a:extLst>
          </p:cNvPr>
          <p:cNvSpPr/>
          <p:nvPr/>
        </p:nvSpPr>
        <p:spPr>
          <a:xfrm>
            <a:off x="1455576" y="2536746"/>
            <a:ext cx="10599575" cy="354681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CDE219-8E1A-429B-A227-725999AA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87730"/>
            <a:ext cx="8590084" cy="1434906"/>
          </a:xfrm>
        </p:spPr>
        <p:txBody>
          <a:bodyPr/>
          <a:lstStyle/>
          <a:p>
            <a:r>
              <a:rPr lang="lv-LV" altLang="lv-LV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lv-LV" altLang="lv-LV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ransversal key competences in VET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102275-BFAB-412E-AFA3-6149044C0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3393" y="2564739"/>
            <a:ext cx="8450665" cy="342458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lv-LV" altLang="lv-LV" sz="2400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lv-LV" altLang="lv-LV" sz="2400" u="sng" dirty="0">
                <a:solidFill>
                  <a:schemeClr val="accent4">
                    <a:lumMod val="50000"/>
                  </a:schemeClr>
                </a:solidFill>
              </a:rPr>
              <a:t>LLL Modules </a:t>
            </a:r>
            <a:r>
              <a:rPr lang="lv-LV" altLang="lv-LV" sz="2400" i="1" u="sng" dirty="0">
                <a:solidFill>
                  <a:schemeClr val="accent4">
                    <a:lumMod val="50000"/>
                  </a:schemeClr>
                </a:solidFill>
              </a:rPr>
              <a:t>(in B or C part)</a:t>
            </a:r>
            <a:r>
              <a:rPr lang="lv-LV" altLang="lv-LV" sz="2400" u="sng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lv-LV" altLang="lv-LV" sz="2400" dirty="0">
                <a:solidFill>
                  <a:schemeClr val="accent4">
                    <a:lumMod val="50000"/>
                  </a:schemeClr>
                </a:solidFill>
              </a:rPr>
              <a:t>   Social and civic competences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lv-LV" altLang="lv-LV" sz="2400" dirty="0">
                <a:solidFill>
                  <a:schemeClr val="accent4">
                    <a:lumMod val="50000"/>
                  </a:schemeClr>
                </a:solidFill>
              </a:rPr>
              <a:t>   Initiative and enterpreneurship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lv-LV" altLang="lv-LV" sz="2400" dirty="0">
                <a:solidFill>
                  <a:schemeClr val="accent4">
                    <a:lumMod val="50000"/>
                  </a:schemeClr>
                </a:solidFill>
              </a:rPr>
              <a:t>   Safety of society and person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lv-LV" altLang="lv-LV" sz="2400" dirty="0">
                <a:solidFill>
                  <a:schemeClr val="accent4">
                    <a:lumMod val="50000"/>
                  </a:schemeClr>
                </a:solidFill>
              </a:rPr>
              <a:t>   Language, cultural awarness and expression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lv-LV" altLang="lv-LV" sz="2400" dirty="0">
                <a:solidFill>
                  <a:schemeClr val="accent4">
                    <a:lumMod val="50000"/>
                  </a:schemeClr>
                </a:solidFill>
              </a:rPr>
              <a:t>   Green skills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lv-LV" altLang="lv-LV" sz="2400" dirty="0">
                <a:solidFill>
                  <a:schemeClr val="accent4">
                    <a:lumMod val="50000"/>
                  </a:schemeClr>
                </a:solidFill>
              </a:rPr>
              <a:t>   Information and communication technologies</a:t>
            </a:r>
          </a:p>
          <a:p>
            <a:endParaRPr lang="en-GB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Graphic 6" descr="Blackboard">
            <a:extLst>
              <a:ext uri="{FF2B5EF4-FFF2-40B4-BE49-F238E27FC236}">
                <a16:creationId xmlns="" xmlns:a16="http://schemas.microsoft.com/office/drawing/2014/main" id="{7C63CB6C-370F-4E11-B84E-CC20BED0C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25" y="1219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8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3AA7DA-0043-4601-99FE-3EC9CE93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619" y="1013347"/>
            <a:ext cx="9126761" cy="817737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and validation of TKC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" name="Graphic 16" descr="Checklist">
            <a:extLst>
              <a:ext uri="{FF2B5EF4-FFF2-40B4-BE49-F238E27FC236}">
                <a16:creationId xmlns="" xmlns:a16="http://schemas.microsoft.com/office/drawing/2014/main" id="{9859DD95-5F99-4C7D-A44E-8BF967312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97" y="1115983"/>
            <a:ext cx="955412" cy="95541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891A8A5-A394-4932-874C-7DD719AB1E63}"/>
              </a:ext>
            </a:extLst>
          </p:cNvPr>
          <p:cNvGrpSpPr/>
          <p:nvPr/>
        </p:nvGrpSpPr>
        <p:grpSpPr>
          <a:xfrm>
            <a:off x="1708361" y="2562503"/>
            <a:ext cx="8775276" cy="3861545"/>
            <a:chOff x="1079711" y="800378"/>
            <a:chExt cx="8775276" cy="3861545"/>
          </a:xfrm>
        </p:grpSpPr>
        <p:sp>
          <p:nvSpPr>
            <p:cNvPr id="19" name="Bevel 4">
              <a:extLst>
                <a:ext uri="{FF2B5EF4-FFF2-40B4-BE49-F238E27FC236}">
                  <a16:creationId xmlns="" xmlns:a16="http://schemas.microsoft.com/office/drawing/2014/main" id="{A5B42135-EF7F-46E0-956D-BF4180B5A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711" y="800378"/>
              <a:ext cx="8775276" cy="759667"/>
            </a:xfrm>
            <a:prstGeom prst="bevel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SECTORAL QUALIFICATIONS FRAMEWORK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7256F14D-C7A8-45D1-A796-478C93808224}"/>
                </a:ext>
              </a:extLst>
            </p:cNvPr>
            <p:cNvGrpSpPr/>
            <p:nvPr/>
          </p:nvGrpSpPr>
          <p:grpSpPr>
            <a:xfrm>
              <a:off x="1982103" y="1964362"/>
              <a:ext cx="3200400" cy="1120662"/>
              <a:chOff x="1600200" y="1953584"/>
              <a:chExt cx="3200400" cy="112066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3291157-6768-42E2-A6D3-E6693B47022D}"/>
                  </a:ext>
                </a:extLst>
              </p:cNvPr>
              <p:cNvSpPr/>
              <p:nvPr/>
            </p:nvSpPr>
            <p:spPr>
              <a:xfrm>
                <a:off x="1600200" y="1953584"/>
                <a:ext cx="3200400" cy="1120662"/>
              </a:xfrm>
              <a:prstGeom prst="rect">
                <a:avLst/>
              </a:prstGeom>
              <a:solidFill>
                <a:srgbClr val="F0A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91408A89-F216-4AFB-ABFD-43978832DE30}"/>
                  </a:ext>
                </a:extLst>
              </p:cNvPr>
              <p:cNvSpPr txBox="1"/>
              <p:nvPr/>
            </p:nvSpPr>
            <p:spPr>
              <a:xfrm>
                <a:off x="1914525" y="2124074"/>
                <a:ext cx="2743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>
                    <a:solidFill>
                      <a:schemeClr val="accent4">
                        <a:lumMod val="50000"/>
                      </a:schemeClr>
                    </a:solidFill>
                  </a:rPr>
                  <a:t>PROFESSION </a:t>
                </a:r>
              </a:p>
              <a:p>
                <a:pPr algn="ctr"/>
                <a:r>
                  <a:rPr lang="en-GB" sz="22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STANDAR</a:t>
                </a:r>
                <a:r>
                  <a:rPr lang="lv-LV" sz="22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D</a:t>
                </a:r>
                <a:r>
                  <a:rPr lang="en-GB" sz="22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S</a:t>
                </a:r>
                <a:endParaRPr lang="en-GB" sz="22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806DF123-3DF7-4FDA-AD30-5FB25F0D85AF}"/>
                </a:ext>
              </a:extLst>
            </p:cNvPr>
            <p:cNvGrpSpPr/>
            <p:nvPr/>
          </p:nvGrpSpPr>
          <p:grpSpPr>
            <a:xfrm>
              <a:off x="1946886" y="3370770"/>
              <a:ext cx="3200400" cy="1120662"/>
              <a:chOff x="1600200" y="3368804"/>
              <a:chExt cx="3200400" cy="112066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54B9D3E5-8137-44A8-B451-D9E5320A1074}"/>
                  </a:ext>
                </a:extLst>
              </p:cNvPr>
              <p:cNvSpPr/>
              <p:nvPr/>
            </p:nvSpPr>
            <p:spPr>
              <a:xfrm>
                <a:off x="1600200" y="3368804"/>
                <a:ext cx="3200400" cy="1120662"/>
              </a:xfrm>
              <a:prstGeom prst="rect">
                <a:avLst/>
              </a:prstGeom>
              <a:solidFill>
                <a:srgbClr val="C2E2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B6517363-A735-402F-A87B-0CB02373665B}"/>
                  </a:ext>
                </a:extLst>
              </p:cNvPr>
              <p:cNvSpPr txBox="1"/>
              <p:nvPr/>
            </p:nvSpPr>
            <p:spPr>
              <a:xfrm>
                <a:off x="1828800" y="3368804"/>
                <a:ext cx="27432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>
                    <a:solidFill>
                      <a:schemeClr val="accent4">
                        <a:lumMod val="50000"/>
                      </a:schemeClr>
                    </a:solidFill>
                  </a:rPr>
                  <a:t>VOCATION </a:t>
                </a:r>
              </a:p>
              <a:p>
                <a:pPr algn="ctr"/>
                <a:r>
                  <a:rPr lang="en-GB" sz="2200" dirty="0">
                    <a:solidFill>
                      <a:schemeClr val="accent4">
                        <a:lumMod val="50000"/>
                      </a:schemeClr>
                    </a:solidFill>
                  </a:rPr>
                  <a:t>EDUCATION</a:t>
                </a:r>
              </a:p>
              <a:p>
                <a:pPr algn="ctr"/>
                <a:r>
                  <a:rPr lang="en-GB" sz="2200" dirty="0">
                    <a:solidFill>
                      <a:schemeClr val="accent4">
                        <a:lumMod val="50000"/>
                      </a:schemeClr>
                    </a:solidFill>
                  </a:rPr>
                  <a:t>PROGRAMMES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3A0E9576-6D25-4D51-B023-CFFADD2363DD}"/>
                </a:ext>
              </a:extLst>
            </p:cNvPr>
            <p:cNvGrpSpPr/>
            <p:nvPr/>
          </p:nvGrpSpPr>
          <p:grpSpPr>
            <a:xfrm>
              <a:off x="6019802" y="1936887"/>
              <a:ext cx="3200400" cy="2725036"/>
              <a:chOff x="6515100" y="2105983"/>
              <a:chExt cx="3200400" cy="272503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A4C3704E-E10D-4C12-A92A-73BCD6780530}"/>
                  </a:ext>
                </a:extLst>
              </p:cNvPr>
              <p:cNvSpPr/>
              <p:nvPr/>
            </p:nvSpPr>
            <p:spPr>
              <a:xfrm>
                <a:off x="6515100" y="2105983"/>
                <a:ext cx="3200400" cy="2554545"/>
              </a:xfrm>
              <a:prstGeom prst="rect">
                <a:avLst/>
              </a:prstGeom>
              <a:solidFill>
                <a:srgbClr val="C2E2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268939AA-EC37-416A-91A5-652BBDB43758}"/>
                  </a:ext>
                </a:extLst>
              </p:cNvPr>
              <p:cNvSpPr txBox="1"/>
              <p:nvPr/>
            </p:nvSpPr>
            <p:spPr>
              <a:xfrm>
                <a:off x="6829425" y="2276474"/>
                <a:ext cx="27432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>
                    <a:solidFill>
                      <a:schemeClr val="accent4">
                        <a:lumMod val="50000"/>
                      </a:schemeClr>
                    </a:solidFill>
                  </a:rPr>
                  <a:t>VOCATIONAL</a:t>
                </a:r>
              </a:p>
              <a:p>
                <a:pPr algn="ctr"/>
                <a:r>
                  <a:rPr lang="en-GB" sz="2200" dirty="0">
                    <a:solidFill>
                      <a:schemeClr val="accent4">
                        <a:lumMod val="50000"/>
                      </a:schemeClr>
                    </a:solidFill>
                  </a:rPr>
                  <a:t>QUALIFICATION</a:t>
                </a:r>
              </a:p>
              <a:p>
                <a:pPr algn="ctr"/>
                <a:r>
                  <a:rPr lang="en-GB" sz="2200" dirty="0">
                    <a:solidFill>
                      <a:schemeClr val="accent4">
                        <a:lumMod val="50000"/>
                      </a:schemeClr>
                    </a:solidFill>
                  </a:rPr>
                  <a:t>EXAMINATIONS</a:t>
                </a:r>
              </a:p>
              <a:p>
                <a:pPr algn="ctr"/>
                <a:r>
                  <a:rPr lang="lv-LV" sz="2400" i="1" kern="0" dirty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incl.centralized</a:t>
                </a:r>
                <a:r>
                  <a:rPr lang="lv-LV" sz="2400" kern="0" dirty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lv-LV" sz="2400" i="1" kern="0" dirty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vocational qualification exam</a:t>
                </a:r>
                <a:endParaRPr lang="en-GB" sz="22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algn="ctr"/>
                <a:endParaRPr lang="en-GB" sz="22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3" name="Down Arrow 5">
              <a:extLst>
                <a:ext uri="{FF2B5EF4-FFF2-40B4-BE49-F238E27FC236}">
                  <a16:creationId xmlns="" xmlns:a16="http://schemas.microsoft.com/office/drawing/2014/main" id="{3CDA8E92-5262-4C87-AEFF-A74A45468443}"/>
                </a:ext>
              </a:extLst>
            </p:cNvPr>
            <p:cNvSpPr>
              <a:spLocks/>
            </p:cNvSpPr>
            <p:nvPr/>
          </p:nvSpPr>
          <p:spPr>
            <a:xfrm>
              <a:off x="2996573" y="1576742"/>
              <a:ext cx="407654" cy="360145"/>
            </a:xfrm>
            <a:prstGeom prst="downArrow">
              <a:avLst/>
            </a:prstGeom>
            <a:solidFill>
              <a:srgbClr val="B8541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Down Arrow 5">
              <a:extLst>
                <a:ext uri="{FF2B5EF4-FFF2-40B4-BE49-F238E27FC236}">
                  <a16:creationId xmlns="" xmlns:a16="http://schemas.microsoft.com/office/drawing/2014/main" id="{BCAA7B0F-3F4A-4A32-AF0C-373577FFD3CE}"/>
                </a:ext>
              </a:extLst>
            </p:cNvPr>
            <p:cNvSpPr>
              <a:spLocks/>
            </p:cNvSpPr>
            <p:nvPr/>
          </p:nvSpPr>
          <p:spPr>
            <a:xfrm rot="16200000">
              <a:off x="5379717" y="3557566"/>
              <a:ext cx="407654" cy="360145"/>
            </a:xfrm>
            <a:prstGeom prst="downArrow">
              <a:avLst/>
            </a:prstGeom>
            <a:solidFill>
              <a:srgbClr val="B8541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Down Arrow 5">
              <a:extLst>
                <a:ext uri="{FF2B5EF4-FFF2-40B4-BE49-F238E27FC236}">
                  <a16:creationId xmlns="" xmlns:a16="http://schemas.microsoft.com/office/drawing/2014/main" id="{B3B75501-52AC-4E78-A2F7-303D8361A755}"/>
                </a:ext>
              </a:extLst>
            </p:cNvPr>
            <p:cNvSpPr>
              <a:spLocks/>
            </p:cNvSpPr>
            <p:nvPr/>
          </p:nvSpPr>
          <p:spPr>
            <a:xfrm rot="16200000">
              <a:off x="5385382" y="2285334"/>
              <a:ext cx="407654" cy="360145"/>
            </a:xfrm>
            <a:prstGeom prst="downArrow">
              <a:avLst/>
            </a:prstGeom>
            <a:solidFill>
              <a:srgbClr val="B8541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Down Arrow 5">
              <a:extLst>
                <a:ext uri="{FF2B5EF4-FFF2-40B4-BE49-F238E27FC236}">
                  <a16:creationId xmlns="" xmlns:a16="http://schemas.microsoft.com/office/drawing/2014/main" id="{7AA4D0AC-89CC-47AC-B855-5643992FD7A1}"/>
                </a:ext>
              </a:extLst>
            </p:cNvPr>
            <p:cNvSpPr>
              <a:spLocks/>
            </p:cNvSpPr>
            <p:nvPr/>
          </p:nvSpPr>
          <p:spPr>
            <a:xfrm>
              <a:off x="7416175" y="1586323"/>
              <a:ext cx="407654" cy="360145"/>
            </a:xfrm>
            <a:prstGeom prst="downArrow">
              <a:avLst/>
            </a:prstGeom>
            <a:solidFill>
              <a:srgbClr val="B8541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5915318" y="3379537"/>
            <a:ext cx="4506703" cy="3267242"/>
          </a:xfrm>
          <a:custGeom>
            <a:avLst/>
            <a:gdLst>
              <a:gd name="connsiteX0" fmla="*/ 982787 w 4506703"/>
              <a:gd name="connsiteY0" fmla="*/ 331537 h 3267242"/>
              <a:gd name="connsiteX1" fmla="*/ 993482 w 4506703"/>
              <a:gd name="connsiteY1" fmla="*/ 267368 h 3267242"/>
              <a:gd name="connsiteX2" fmla="*/ 1014871 w 4506703"/>
              <a:gd name="connsiteY2" fmla="*/ 235284 h 3267242"/>
              <a:gd name="connsiteX3" fmla="*/ 1041608 w 4506703"/>
              <a:gd name="connsiteY3" fmla="*/ 203200 h 3267242"/>
              <a:gd name="connsiteX4" fmla="*/ 1068345 w 4506703"/>
              <a:gd name="connsiteY4" fmla="*/ 171116 h 3267242"/>
              <a:gd name="connsiteX5" fmla="*/ 1084387 w 4506703"/>
              <a:gd name="connsiteY5" fmla="*/ 160421 h 3267242"/>
              <a:gd name="connsiteX6" fmla="*/ 1153903 w 4506703"/>
              <a:gd name="connsiteY6" fmla="*/ 128337 h 3267242"/>
              <a:gd name="connsiteX7" fmla="*/ 1202029 w 4506703"/>
              <a:gd name="connsiteY7" fmla="*/ 117642 h 3267242"/>
              <a:gd name="connsiteX8" fmla="*/ 1335714 w 4506703"/>
              <a:gd name="connsiteY8" fmla="*/ 69516 h 3267242"/>
              <a:gd name="connsiteX9" fmla="*/ 1522871 w 4506703"/>
              <a:gd name="connsiteY9" fmla="*/ 26737 h 3267242"/>
              <a:gd name="connsiteX10" fmla="*/ 1592387 w 4506703"/>
              <a:gd name="connsiteY10" fmla="*/ 10695 h 3267242"/>
              <a:gd name="connsiteX11" fmla="*/ 1656556 w 4506703"/>
              <a:gd name="connsiteY11" fmla="*/ 0 h 3267242"/>
              <a:gd name="connsiteX12" fmla="*/ 2704640 w 4506703"/>
              <a:gd name="connsiteY12" fmla="*/ 10695 h 3267242"/>
              <a:gd name="connsiteX13" fmla="*/ 2806240 w 4506703"/>
              <a:gd name="connsiteY13" fmla="*/ 26737 h 3267242"/>
              <a:gd name="connsiteX14" fmla="*/ 2849019 w 4506703"/>
              <a:gd name="connsiteY14" fmla="*/ 32084 h 3267242"/>
              <a:gd name="connsiteX15" fmla="*/ 2897145 w 4506703"/>
              <a:gd name="connsiteY15" fmla="*/ 42779 h 3267242"/>
              <a:gd name="connsiteX16" fmla="*/ 2988050 w 4506703"/>
              <a:gd name="connsiteY16" fmla="*/ 53474 h 3267242"/>
              <a:gd name="connsiteX17" fmla="*/ 3078956 w 4506703"/>
              <a:gd name="connsiteY17" fmla="*/ 80210 h 3267242"/>
              <a:gd name="connsiteX18" fmla="*/ 3169861 w 4506703"/>
              <a:gd name="connsiteY18" fmla="*/ 112295 h 3267242"/>
              <a:gd name="connsiteX19" fmla="*/ 3212640 w 4506703"/>
              <a:gd name="connsiteY19" fmla="*/ 117642 h 3267242"/>
              <a:gd name="connsiteX20" fmla="*/ 3394450 w 4506703"/>
              <a:gd name="connsiteY20" fmla="*/ 181810 h 3267242"/>
              <a:gd name="connsiteX21" fmla="*/ 3463966 w 4506703"/>
              <a:gd name="connsiteY21" fmla="*/ 208547 h 3267242"/>
              <a:gd name="connsiteX22" fmla="*/ 3565566 w 4506703"/>
              <a:gd name="connsiteY22" fmla="*/ 245979 h 3267242"/>
              <a:gd name="connsiteX23" fmla="*/ 3672514 w 4506703"/>
              <a:gd name="connsiteY23" fmla="*/ 304800 h 3267242"/>
              <a:gd name="connsiteX24" fmla="*/ 3758071 w 4506703"/>
              <a:gd name="connsiteY24" fmla="*/ 352926 h 3267242"/>
              <a:gd name="connsiteX25" fmla="*/ 3795503 w 4506703"/>
              <a:gd name="connsiteY25" fmla="*/ 379663 h 3267242"/>
              <a:gd name="connsiteX26" fmla="*/ 3843629 w 4506703"/>
              <a:gd name="connsiteY26" fmla="*/ 406400 h 3267242"/>
              <a:gd name="connsiteX27" fmla="*/ 3859671 w 4506703"/>
              <a:gd name="connsiteY27" fmla="*/ 438484 h 3267242"/>
              <a:gd name="connsiteX28" fmla="*/ 3929187 w 4506703"/>
              <a:gd name="connsiteY28" fmla="*/ 486610 h 3267242"/>
              <a:gd name="connsiteX29" fmla="*/ 3977314 w 4506703"/>
              <a:gd name="connsiteY29" fmla="*/ 545431 h 3267242"/>
              <a:gd name="connsiteX30" fmla="*/ 4062871 w 4506703"/>
              <a:gd name="connsiteY30" fmla="*/ 663074 h 3267242"/>
              <a:gd name="connsiteX31" fmla="*/ 4132387 w 4506703"/>
              <a:gd name="connsiteY31" fmla="*/ 743284 h 3267242"/>
              <a:gd name="connsiteX32" fmla="*/ 4164471 w 4506703"/>
              <a:gd name="connsiteY32" fmla="*/ 780716 h 3267242"/>
              <a:gd name="connsiteX33" fmla="*/ 4196556 w 4506703"/>
              <a:gd name="connsiteY33" fmla="*/ 839537 h 3267242"/>
              <a:gd name="connsiteX34" fmla="*/ 4239335 w 4506703"/>
              <a:gd name="connsiteY34" fmla="*/ 909052 h 3267242"/>
              <a:gd name="connsiteX35" fmla="*/ 4298156 w 4506703"/>
              <a:gd name="connsiteY35" fmla="*/ 1026695 h 3267242"/>
              <a:gd name="connsiteX36" fmla="*/ 4356977 w 4506703"/>
              <a:gd name="connsiteY36" fmla="*/ 1117600 h 3267242"/>
              <a:gd name="connsiteX37" fmla="*/ 4394408 w 4506703"/>
              <a:gd name="connsiteY37" fmla="*/ 1235242 h 3267242"/>
              <a:gd name="connsiteX38" fmla="*/ 4410450 w 4506703"/>
              <a:gd name="connsiteY38" fmla="*/ 1267326 h 3267242"/>
              <a:gd name="connsiteX39" fmla="*/ 4431840 w 4506703"/>
              <a:gd name="connsiteY39" fmla="*/ 1352884 h 3267242"/>
              <a:gd name="connsiteX40" fmla="*/ 4437187 w 4506703"/>
              <a:gd name="connsiteY40" fmla="*/ 1384968 h 3267242"/>
              <a:gd name="connsiteX41" fmla="*/ 4463924 w 4506703"/>
              <a:gd name="connsiteY41" fmla="*/ 1475874 h 3267242"/>
              <a:gd name="connsiteX42" fmla="*/ 4479966 w 4506703"/>
              <a:gd name="connsiteY42" fmla="*/ 1577474 h 3267242"/>
              <a:gd name="connsiteX43" fmla="*/ 4485314 w 4506703"/>
              <a:gd name="connsiteY43" fmla="*/ 1620252 h 3267242"/>
              <a:gd name="connsiteX44" fmla="*/ 4496008 w 4506703"/>
              <a:gd name="connsiteY44" fmla="*/ 1679074 h 3267242"/>
              <a:gd name="connsiteX45" fmla="*/ 4501356 w 4506703"/>
              <a:gd name="connsiteY45" fmla="*/ 1743242 h 3267242"/>
              <a:gd name="connsiteX46" fmla="*/ 4506703 w 4506703"/>
              <a:gd name="connsiteY46" fmla="*/ 1786021 h 3267242"/>
              <a:gd name="connsiteX47" fmla="*/ 4501356 w 4506703"/>
              <a:gd name="connsiteY47" fmla="*/ 1994568 h 3267242"/>
              <a:gd name="connsiteX48" fmla="*/ 4496008 w 4506703"/>
              <a:gd name="connsiteY48" fmla="*/ 2037347 h 3267242"/>
              <a:gd name="connsiteX49" fmla="*/ 4479966 w 4506703"/>
              <a:gd name="connsiteY49" fmla="*/ 2085474 h 3267242"/>
              <a:gd name="connsiteX50" fmla="*/ 4469271 w 4506703"/>
              <a:gd name="connsiteY50" fmla="*/ 2128252 h 3267242"/>
              <a:gd name="connsiteX51" fmla="*/ 4437187 w 4506703"/>
              <a:gd name="connsiteY51" fmla="*/ 2181726 h 3267242"/>
              <a:gd name="connsiteX52" fmla="*/ 4346282 w 4506703"/>
              <a:gd name="connsiteY52" fmla="*/ 2374231 h 3267242"/>
              <a:gd name="connsiteX53" fmla="*/ 4282114 w 4506703"/>
              <a:gd name="connsiteY53" fmla="*/ 2459789 h 3267242"/>
              <a:gd name="connsiteX54" fmla="*/ 4255377 w 4506703"/>
              <a:gd name="connsiteY54" fmla="*/ 2497221 h 3267242"/>
              <a:gd name="connsiteX55" fmla="*/ 4223293 w 4506703"/>
              <a:gd name="connsiteY55" fmla="*/ 2534652 h 3267242"/>
              <a:gd name="connsiteX56" fmla="*/ 4191208 w 4506703"/>
              <a:gd name="connsiteY56" fmla="*/ 2582779 h 3267242"/>
              <a:gd name="connsiteX57" fmla="*/ 4148429 w 4506703"/>
              <a:gd name="connsiteY57" fmla="*/ 2625558 h 3267242"/>
              <a:gd name="connsiteX58" fmla="*/ 4127040 w 4506703"/>
              <a:gd name="connsiteY58" fmla="*/ 2662989 h 3267242"/>
              <a:gd name="connsiteX59" fmla="*/ 4057524 w 4506703"/>
              <a:gd name="connsiteY59" fmla="*/ 2748547 h 3267242"/>
              <a:gd name="connsiteX60" fmla="*/ 4025440 w 4506703"/>
              <a:gd name="connsiteY60" fmla="*/ 2785979 h 3267242"/>
              <a:gd name="connsiteX61" fmla="*/ 3988008 w 4506703"/>
              <a:gd name="connsiteY61" fmla="*/ 2818063 h 3267242"/>
              <a:gd name="connsiteX62" fmla="*/ 3945229 w 4506703"/>
              <a:gd name="connsiteY62" fmla="*/ 2866189 h 3267242"/>
              <a:gd name="connsiteX63" fmla="*/ 3859671 w 4506703"/>
              <a:gd name="connsiteY63" fmla="*/ 2930358 h 3267242"/>
              <a:gd name="connsiteX64" fmla="*/ 3811545 w 4506703"/>
              <a:gd name="connsiteY64" fmla="*/ 2978484 h 3267242"/>
              <a:gd name="connsiteX65" fmla="*/ 3763419 w 4506703"/>
              <a:gd name="connsiteY65" fmla="*/ 3005221 h 3267242"/>
              <a:gd name="connsiteX66" fmla="*/ 3725987 w 4506703"/>
              <a:gd name="connsiteY66" fmla="*/ 3037305 h 3267242"/>
              <a:gd name="connsiteX67" fmla="*/ 3570914 w 4506703"/>
              <a:gd name="connsiteY67" fmla="*/ 3133558 h 3267242"/>
              <a:gd name="connsiteX68" fmla="*/ 3522787 w 4506703"/>
              <a:gd name="connsiteY68" fmla="*/ 3154947 h 3267242"/>
              <a:gd name="connsiteX69" fmla="*/ 3463966 w 4506703"/>
              <a:gd name="connsiteY69" fmla="*/ 3192379 h 3267242"/>
              <a:gd name="connsiteX70" fmla="*/ 3266114 w 4506703"/>
              <a:gd name="connsiteY70" fmla="*/ 3229810 h 3267242"/>
              <a:gd name="connsiteX71" fmla="*/ 3196598 w 4506703"/>
              <a:gd name="connsiteY71" fmla="*/ 3245852 h 3267242"/>
              <a:gd name="connsiteX72" fmla="*/ 3025482 w 4506703"/>
              <a:gd name="connsiteY72" fmla="*/ 3267242 h 3267242"/>
              <a:gd name="connsiteX73" fmla="*/ 2726029 w 4506703"/>
              <a:gd name="connsiteY73" fmla="*/ 3256547 h 3267242"/>
              <a:gd name="connsiteX74" fmla="*/ 2538871 w 4506703"/>
              <a:gd name="connsiteY74" fmla="*/ 3203074 h 3267242"/>
              <a:gd name="connsiteX75" fmla="*/ 2415882 w 4506703"/>
              <a:gd name="connsiteY75" fmla="*/ 3176337 h 3267242"/>
              <a:gd name="connsiteX76" fmla="*/ 2105735 w 4506703"/>
              <a:gd name="connsiteY76" fmla="*/ 3074737 h 3267242"/>
              <a:gd name="connsiteX77" fmla="*/ 1907882 w 4506703"/>
              <a:gd name="connsiteY77" fmla="*/ 3010568 h 3267242"/>
              <a:gd name="connsiteX78" fmla="*/ 1752808 w 4506703"/>
              <a:gd name="connsiteY78" fmla="*/ 2967789 h 3267242"/>
              <a:gd name="connsiteX79" fmla="*/ 1592387 w 4506703"/>
              <a:gd name="connsiteY79" fmla="*/ 2898274 h 3267242"/>
              <a:gd name="connsiteX80" fmla="*/ 1453356 w 4506703"/>
              <a:gd name="connsiteY80" fmla="*/ 2844800 h 3267242"/>
              <a:gd name="connsiteX81" fmla="*/ 1266198 w 4506703"/>
              <a:gd name="connsiteY81" fmla="*/ 2753895 h 3267242"/>
              <a:gd name="connsiteX82" fmla="*/ 1164598 w 4506703"/>
              <a:gd name="connsiteY82" fmla="*/ 2711116 h 3267242"/>
              <a:gd name="connsiteX83" fmla="*/ 988135 w 4506703"/>
              <a:gd name="connsiteY83" fmla="*/ 2620210 h 3267242"/>
              <a:gd name="connsiteX84" fmla="*/ 897229 w 4506703"/>
              <a:gd name="connsiteY84" fmla="*/ 2566737 h 3267242"/>
              <a:gd name="connsiteX85" fmla="*/ 742156 w 4506703"/>
              <a:gd name="connsiteY85" fmla="*/ 2491874 h 3267242"/>
              <a:gd name="connsiteX86" fmla="*/ 522914 w 4506703"/>
              <a:gd name="connsiteY86" fmla="*/ 2390274 h 3267242"/>
              <a:gd name="connsiteX87" fmla="*/ 501524 w 4506703"/>
              <a:gd name="connsiteY87" fmla="*/ 2363537 h 3267242"/>
              <a:gd name="connsiteX88" fmla="*/ 464093 w 4506703"/>
              <a:gd name="connsiteY88" fmla="*/ 2331452 h 3267242"/>
              <a:gd name="connsiteX89" fmla="*/ 410619 w 4506703"/>
              <a:gd name="connsiteY89" fmla="*/ 2245895 h 3267242"/>
              <a:gd name="connsiteX90" fmla="*/ 383882 w 4506703"/>
              <a:gd name="connsiteY90" fmla="*/ 2203116 h 3267242"/>
              <a:gd name="connsiteX91" fmla="*/ 351798 w 4506703"/>
              <a:gd name="connsiteY91" fmla="*/ 2133600 h 3267242"/>
              <a:gd name="connsiteX92" fmla="*/ 298324 w 4506703"/>
              <a:gd name="connsiteY92" fmla="*/ 2074779 h 3267242"/>
              <a:gd name="connsiteX93" fmla="*/ 234156 w 4506703"/>
              <a:gd name="connsiteY93" fmla="*/ 1957137 h 3267242"/>
              <a:gd name="connsiteX94" fmla="*/ 207419 w 4506703"/>
              <a:gd name="connsiteY94" fmla="*/ 1887621 h 3267242"/>
              <a:gd name="connsiteX95" fmla="*/ 127208 w 4506703"/>
              <a:gd name="connsiteY95" fmla="*/ 1737895 h 3267242"/>
              <a:gd name="connsiteX96" fmla="*/ 84429 w 4506703"/>
              <a:gd name="connsiteY96" fmla="*/ 1614905 h 3267242"/>
              <a:gd name="connsiteX97" fmla="*/ 52345 w 4506703"/>
              <a:gd name="connsiteY97" fmla="*/ 1502610 h 3267242"/>
              <a:gd name="connsiteX98" fmla="*/ 36303 w 4506703"/>
              <a:gd name="connsiteY98" fmla="*/ 1465179 h 3267242"/>
              <a:gd name="connsiteX99" fmla="*/ 25608 w 4506703"/>
              <a:gd name="connsiteY99" fmla="*/ 1417052 h 3267242"/>
              <a:gd name="connsiteX100" fmla="*/ 14914 w 4506703"/>
              <a:gd name="connsiteY100" fmla="*/ 1384968 h 3267242"/>
              <a:gd name="connsiteX101" fmla="*/ 9566 w 4506703"/>
              <a:gd name="connsiteY101" fmla="*/ 1074821 h 3267242"/>
              <a:gd name="connsiteX102" fmla="*/ 41650 w 4506703"/>
              <a:gd name="connsiteY102" fmla="*/ 983916 h 3267242"/>
              <a:gd name="connsiteX103" fmla="*/ 52345 w 4506703"/>
              <a:gd name="connsiteY103" fmla="*/ 946484 h 3267242"/>
              <a:gd name="connsiteX104" fmla="*/ 63040 w 4506703"/>
              <a:gd name="connsiteY104" fmla="*/ 919747 h 3267242"/>
              <a:gd name="connsiteX105" fmla="*/ 73735 w 4506703"/>
              <a:gd name="connsiteY105" fmla="*/ 871621 h 3267242"/>
              <a:gd name="connsiteX106" fmla="*/ 111166 w 4506703"/>
              <a:gd name="connsiteY106" fmla="*/ 823495 h 3267242"/>
              <a:gd name="connsiteX107" fmla="*/ 132556 w 4506703"/>
              <a:gd name="connsiteY107" fmla="*/ 780716 h 3267242"/>
              <a:gd name="connsiteX108" fmla="*/ 169987 w 4506703"/>
              <a:gd name="connsiteY108" fmla="*/ 737937 h 3267242"/>
              <a:gd name="connsiteX109" fmla="*/ 266240 w 4506703"/>
              <a:gd name="connsiteY109" fmla="*/ 614947 h 3267242"/>
              <a:gd name="connsiteX110" fmla="*/ 335756 w 4506703"/>
              <a:gd name="connsiteY110" fmla="*/ 534737 h 3267242"/>
              <a:gd name="connsiteX111" fmla="*/ 405271 w 4506703"/>
              <a:gd name="connsiteY111" fmla="*/ 475916 h 3267242"/>
              <a:gd name="connsiteX112" fmla="*/ 442703 w 4506703"/>
              <a:gd name="connsiteY112" fmla="*/ 438484 h 3267242"/>
              <a:gd name="connsiteX113" fmla="*/ 453398 w 4506703"/>
              <a:gd name="connsiteY113" fmla="*/ 422442 h 3267242"/>
              <a:gd name="connsiteX114" fmla="*/ 490829 w 4506703"/>
              <a:gd name="connsiteY114" fmla="*/ 395705 h 3267242"/>
              <a:gd name="connsiteX115" fmla="*/ 603124 w 4506703"/>
              <a:gd name="connsiteY115" fmla="*/ 336884 h 3267242"/>
              <a:gd name="connsiteX116" fmla="*/ 635208 w 4506703"/>
              <a:gd name="connsiteY116" fmla="*/ 320842 h 3267242"/>
              <a:gd name="connsiteX117" fmla="*/ 661945 w 4506703"/>
              <a:gd name="connsiteY117" fmla="*/ 310147 h 3267242"/>
              <a:gd name="connsiteX118" fmla="*/ 688682 w 4506703"/>
              <a:gd name="connsiteY118" fmla="*/ 294105 h 3267242"/>
              <a:gd name="connsiteX119" fmla="*/ 726114 w 4506703"/>
              <a:gd name="connsiteY119" fmla="*/ 283410 h 3267242"/>
              <a:gd name="connsiteX120" fmla="*/ 763545 w 4506703"/>
              <a:gd name="connsiteY120" fmla="*/ 262021 h 3267242"/>
              <a:gd name="connsiteX121" fmla="*/ 800977 w 4506703"/>
              <a:gd name="connsiteY121" fmla="*/ 235284 h 3267242"/>
              <a:gd name="connsiteX122" fmla="*/ 843756 w 4506703"/>
              <a:gd name="connsiteY122" fmla="*/ 229937 h 3267242"/>
              <a:gd name="connsiteX123" fmla="*/ 956050 w 4506703"/>
              <a:gd name="connsiteY123" fmla="*/ 203200 h 3267242"/>
              <a:gd name="connsiteX124" fmla="*/ 1004177 w 4506703"/>
              <a:gd name="connsiteY124" fmla="*/ 197852 h 3267242"/>
              <a:gd name="connsiteX125" fmla="*/ 1057650 w 4506703"/>
              <a:gd name="connsiteY125" fmla="*/ 181810 h 3267242"/>
              <a:gd name="connsiteX126" fmla="*/ 1105777 w 4506703"/>
              <a:gd name="connsiteY126" fmla="*/ 176463 h 3267242"/>
              <a:gd name="connsiteX127" fmla="*/ 1169945 w 4506703"/>
              <a:gd name="connsiteY127" fmla="*/ 165768 h 3267242"/>
              <a:gd name="connsiteX128" fmla="*/ 1319671 w 4506703"/>
              <a:gd name="connsiteY128" fmla="*/ 139031 h 3267242"/>
              <a:gd name="connsiteX129" fmla="*/ 2250114 w 4506703"/>
              <a:gd name="connsiteY129" fmla="*/ 229937 h 3267242"/>
              <a:gd name="connsiteX130" fmla="*/ 2528177 w 4506703"/>
              <a:gd name="connsiteY130" fmla="*/ 272716 h 326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4506703" h="3267242">
                <a:moveTo>
                  <a:pt x="982787" y="331537"/>
                </a:moveTo>
                <a:cubicBezTo>
                  <a:pt x="983768" y="322707"/>
                  <a:pt x="984773" y="283044"/>
                  <a:pt x="993482" y="267368"/>
                </a:cubicBezTo>
                <a:cubicBezTo>
                  <a:pt x="999724" y="256132"/>
                  <a:pt x="1007741" y="245979"/>
                  <a:pt x="1014871" y="235284"/>
                </a:cubicBezTo>
                <a:cubicBezTo>
                  <a:pt x="1025376" y="193272"/>
                  <a:pt x="1010150" y="231163"/>
                  <a:pt x="1041608" y="203200"/>
                </a:cubicBezTo>
                <a:cubicBezTo>
                  <a:pt x="1052013" y="193951"/>
                  <a:pt x="1058501" y="180960"/>
                  <a:pt x="1068345" y="171116"/>
                </a:cubicBezTo>
                <a:cubicBezTo>
                  <a:pt x="1072889" y="166572"/>
                  <a:pt x="1078876" y="163728"/>
                  <a:pt x="1084387" y="160421"/>
                </a:cubicBezTo>
                <a:cubicBezTo>
                  <a:pt x="1115906" y="141509"/>
                  <a:pt x="1120502" y="137244"/>
                  <a:pt x="1153903" y="128337"/>
                </a:cubicBezTo>
                <a:cubicBezTo>
                  <a:pt x="1169781" y="124103"/>
                  <a:pt x="1186394" y="122701"/>
                  <a:pt x="1202029" y="117642"/>
                </a:cubicBezTo>
                <a:cubicBezTo>
                  <a:pt x="1247091" y="103063"/>
                  <a:pt x="1289641" y="80486"/>
                  <a:pt x="1335714" y="69516"/>
                </a:cubicBezTo>
                <a:cubicBezTo>
                  <a:pt x="1557602" y="16685"/>
                  <a:pt x="1354161" y="64228"/>
                  <a:pt x="1522871" y="26737"/>
                </a:cubicBezTo>
                <a:cubicBezTo>
                  <a:pt x="1546086" y="21578"/>
                  <a:pt x="1568930" y="14605"/>
                  <a:pt x="1592387" y="10695"/>
                </a:cubicBezTo>
                <a:lnTo>
                  <a:pt x="1656556" y="0"/>
                </a:lnTo>
                <a:lnTo>
                  <a:pt x="2704640" y="10695"/>
                </a:lnTo>
                <a:cubicBezTo>
                  <a:pt x="2775601" y="11723"/>
                  <a:pt x="2746226" y="15485"/>
                  <a:pt x="2806240" y="26737"/>
                </a:cubicBezTo>
                <a:cubicBezTo>
                  <a:pt x="2820364" y="29385"/>
                  <a:pt x="2834867" y="29587"/>
                  <a:pt x="2849019" y="32084"/>
                </a:cubicBezTo>
                <a:cubicBezTo>
                  <a:pt x="2865202" y="34940"/>
                  <a:pt x="2880962" y="39923"/>
                  <a:pt x="2897145" y="42779"/>
                </a:cubicBezTo>
                <a:cubicBezTo>
                  <a:pt x="2909621" y="44981"/>
                  <a:pt x="2977665" y="52320"/>
                  <a:pt x="2988050" y="53474"/>
                </a:cubicBezTo>
                <a:cubicBezTo>
                  <a:pt x="3036958" y="65700"/>
                  <a:pt x="3028708" y="62475"/>
                  <a:pt x="3078956" y="80210"/>
                </a:cubicBezTo>
                <a:cubicBezTo>
                  <a:pt x="3101586" y="88197"/>
                  <a:pt x="3147240" y="106972"/>
                  <a:pt x="3169861" y="112295"/>
                </a:cubicBezTo>
                <a:cubicBezTo>
                  <a:pt x="3183850" y="115587"/>
                  <a:pt x="3198380" y="115860"/>
                  <a:pt x="3212640" y="117642"/>
                </a:cubicBezTo>
                <a:cubicBezTo>
                  <a:pt x="3315295" y="145639"/>
                  <a:pt x="3249585" y="125474"/>
                  <a:pt x="3394450" y="181810"/>
                </a:cubicBezTo>
                <a:cubicBezTo>
                  <a:pt x="3417589" y="190808"/>
                  <a:pt x="3441365" y="198274"/>
                  <a:pt x="3463966" y="208547"/>
                </a:cubicBezTo>
                <a:cubicBezTo>
                  <a:pt x="3536168" y="241366"/>
                  <a:pt x="3501893" y="230060"/>
                  <a:pt x="3565566" y="245979"/>
                </a:cubicBezTo>
                <a:cubicBezTo>
                  <a:pt x="3601215" y="265586"/>
                  <a:pt x="3641623" y="278322"/>
                  <a:pt x="3672514" y="304800"/>
                </a:cubicBezTo>
                <a:cubicBezTo>
                  <a:pt x="3722784" y="347889"/>
                  <a:pt x="3694355" y="331687"/>
                  <a:pt x="3758071" y="352926"/>
                </a:cubicBezTo>
                <a:cubicBezTo>
                  <a:pt x="3770548" y="361838"/>
                  <a:pt x="3782500" y="371536"/>
                  <a:pt x="3795503" y="379663"/>
                </a:cubicBezTo>
                <a:cubicBezTo>
                  <a:pt x="3811065" y="389389"/>
                  <a:pt x="3830101" y="393999"/>
                  <a:pt x="3843629" y="406400"/>
                </a:cubicBezTo>
                <a:cubicBezTo>
                  <a:pt x="3852443" y="414480"/>
                  <a:pt x="3850824" y="430441"/>
                  <a:pt x="3859671" y="438484"/>
                </a:cubicBezTo>
                <a:cubicBezTo>
                  <a:pt x="3978936" y="546908"/>
                  <a:pt x="3839622" y="384252"/>
                  <a:pt x="3929187" y="486610"/>
                </a:cubicBezTo>
                <a:cubicBezTo>
                  <a:pt x="3945869" y="505675"/>
                  <a:pt x="3962016" y="525238"/>
                  <a:pt x="3977314" y="545431"/>
                </a:cubicBezTo>
                <a:cubicBezTo>
                  <a:pt x="4006594" y="584081"/>
                  <a:pt x="4028584" y="628788"/>
                  <a:pt x="4062871" y="663074"/>
                </a:cubicBezTo>
                <a:cubicBezTo>
                  <a:pt x="4140091" y="740292"/>
                  <a:pt x="4075985" y="671499"/>
                  <a:pt x="4132387" y="743284"/>
                </a:cubicBezTo>
                <a:cubicBezTo>
                  <a:pt x="4142540" y="756206"/>
                  <a:pt x="4155355" y="767043"/>
                  <a:pt x="4164471" y="780716"/>
                </a:cubicBezTo>
                <a:cubicBezTo>
                  <a:pt x="4176860" y="799299"/>
                  <a:pt x="4185302" y="820245"/>
                  <a:pt x="4196556" y="839537"/>
                </a:cubicBezTo>
                <a:cubicBezTo>
                  <a:pt x="4210265" y="863038"/>
                  <a:pt x="4226377" y="885128"/>
                  <a:pt x="4239335" y="909052"/>
                </a:cubicBezTo>
                <a:cubicBezTo>
                  <a:pt x="4301017" y="1022927"/>
                  <a:pt x="4229103" y="912961"/>
                  <a:pt x="4298156" y="1026695"/>
                </a:cubicBezTo>
                <a:cubicBezTo>
                  <a:pt x="4316887" y="1057546"/>
                  <a:pt x="4356977" y="1117600"/>
                  <a:pt x="4356977" y="1117600"/>
                </a:cubicBezTo>
                <a:cubicBezTo>
                  <a:pt x="4371342" y="1170272"/>
                  <a:pt x="4373431" y="1184296"/>
                  <a:pt x="4394408" y="1235242"/>
                </a:cubicBezTo>
                <a:cubicBezTo>
                  <a:pt x="4398961" y="1246298"/>
                  <a:pt x="4405103" y="1256631"/>
                  <a:pt x="4410450" y="1267326"/>
                </a:cubicBezTo>
                <a:cubicBezTo>
                  <a:pt x="4421636" y="1345618"/>
                  <a:pt x="4407189" y="1260441"/>
                  <a:pt x="4431840" y="1352884"/>
                </a:cubicBezTo>
                <a:cubicBezTo>
                  <a:pt x="4434634" y="1363360"/>
                  <a:pt x="4434704" y="1374414"/>
                  <a:pt x="4437187" y="1384968"/>
                </a:cubicBezTo>
                <a:cubicBezTo>
                  <a:pt x="4447324" y="1428053"/>
                  <a:pt x="4451723" y="1439271"/>
                  <a:pt x="4463924" y="1475874"/>
                </a:cubicBezTo>
                <a:cubicBezTo>
                  <a:pt x="4475183" y="1588473"/>
                  <a:pt x="4461461" y="1472619"/>
                  <a:pt x="4479966" y="1577474"/>
                </a:cubicBezTo>
                <a:cubicBezTo>
                  <a:pt x="4482463" y="1591626"/>
                  <a:pt x="4483073" y="1606058"/>
                  <a:pt x="4485314" y="1620252"/>
                </a:cubicBezTo>
                <a:cubicBezTo>
                  <a:pt x="4488422" y="1639937"/>
                  <a:pt x="4492443" y="1659467"/>
                  <a:pt x="4496008" y="1679074"/>
                </a:cubicBezTo>
                <a:cubicBezTo>
                  <a:pt x="4497791" y="1700463"/>
                  <a:pt x="4499220" y="1721885"/>
                  <a:pt x="4501356" y="1743242"/>
                </a:cubicBezTo>
                <a:cubicBezTo>
                  <a:pt x="4502786" y="1757541"/>
                  <a:pt x="4506703" y="1771650"/>
                  <a:pt x="4506703" y="1786021"/>
                </a:cubicBezTo>
                <a:cubicBezTo>
                  <a:pt x="4506703" y="1855560"/>
                  <a:pt x="4504312" y="1925092"/>
                  <a:pt x="4501356" y="1994568"/>
                </a:cubicBezTo>
                <a:cubicBezTo>
                  <a:pt x="4500745" y="2008926"/>
                  <a:pt x="4499299" y="2023358"/>
                  <a:pt x="4496008" y="2037347"/>
                </a:cubicBezTo>
                <a:cubicBezTo>
                  <a:pt x="4492135" y="2053808"/>
                  <a:pt x="4484737" y="2069251"/>
                  <a:pt x="4479966" y="2085474"/>
                </a:cubicBezTo>
                <a:cubicBezTo>
                  <a:pt x="4475819" y="2099575"/>
                  <a:pt x="4475241" y="2114821"/>
                  <a:pt x="4469271" y="2128252"/>
                </a:cubicBezTo>
                <a:cubicBezTo>
                  <a:pt x="4460829" y="2147247"/>
                  <a:pt x="4445789" y="2162802"/>
                  <a:pt x="4437187" y="2181726"/>
                </a:cubicBezTo>
                <a:cubicBezTo>
                  <a:pt x="4388473" y="2288898"/>
                  <a:pt x="4452301" y="2232871"/>
                  <a:pt x="4346282" y="2374231"/>
                </a:cubicBezTo>
                <a:cubicBezTo>
                  <a:pt x="4324893" y="2402750"/>
                  <a:pt x="4302835" y="2430780"/>
                  <a:pt x="4282114" y="2459789"/>
                </a:cubicBezTo>
                <a:cubicBezTo>
                  <a:pt x="4273202" y="2472266"/>
                  <a:pt x="4264850" y="2485164"/>
                  <a:pt x="4255377" y="2497221"/>
                </a:cubicBezTo>
                <a:cubicBezTo>
                  <a:pt x="4245224" y="2510143"/>
                  <a:pt x="4233153" y="2521505"/>
                  <a:pt x="4223293" y="2534652"/>
                </a:cubicBezTo>
                <a:cubicBezTo>
                  <a:pt x="4211725" y="2550076"/>
                  <a:pt x="4203465" y="2567896"/>
                  <a:pt x="4191208" y="2582779"/>
                </a:cubicBezTo>
                <a:cubicBezTo>
                  <a:pt x="4178388" y="2598346"/>
                  <a:pt x="4161027" y="2609811"/>
                  <a:pt x="4148429" y="2625558"/>
                </a:cubicBezTo>
                <a:cubicBezTo>
                  <a:pt x="4139452" y="2636779"/>
                  <a:pt x="4135582" y="2651433"/>
                  <a:pt x="4127040" y="2662989"/>
                </a:cubicBezTo>
                <a:cubicBezTo>
                  <a:pt x="4105198" y="2692540"/>
                  <a:pt x="4080927" y="2720217"/>
                  <a:pt x="4057524" y="2748547"/>
                </a:cubicBezTo>
                <a:cubicBezTo>
                  <a:pt x="4047058" y="2761217"/>
                  <a:pt x="4037917" y="2775284"/>
                  <a:pt x="4025440" y="2785979"/>
                </a:cubicBezTo>
                <a:cubicBezTo>
                  <a:pt x="4012963" y="2796674"/>
                  <a:pt x="3999628" y="2806443"/>
                  <a:pt x="3988008" y="2818063"/>
                </a:cubicBezTo>
                <a:cubicBezTo>
                  <a:pt x="3972831" y="2833240"/>
                  <a:pt x="3960406" y="2851012"/>
                  <a:pt x="3945229" y="2866189"/>
                </a:cubicBezTo>
                <a:cubicBezTo>
                  <a:pt x="3885108" y="2926311"/>
                  <a:pt x="3930918" y="2870986"/>
                  <a:pt x="3859671" y="2930358"/>
                </a:cubicBezTo>
                <a:cubicBezTo>
                  <a:pt x="3842242" y="2944882"/>
                  <a:pt x="3829453" y="2964556"/>
                  <a:pt x="3811545" y="2978484"/>
                </a:cubicBezTo>
                <a:cubicBezTo>
                  <a:pt x="3797059" y="2989751"/>
                  <a:pt x="3778541" y="2994824"/>
                  <a:pt x="3763419" y="3005221"/>
                </a:cubicBezTo>
                <a:cubicBezTo>
                  <a:pt x="3749877" y="3014531"/>
                  <a:pt x="3738959" y="3027216"/>
                  <a:pt x="3725987" y="3037305"/>
                </a:cubicBezTo>
                <a:cubicBezTo>
                  <a:pt x="3676754" y="3075597"/>
                  <a:pt x="3628906" y="3107785"/>
                  <a:pt x="3570914" y="3133558"/>
                </a:cubicBezTo>
                <a:cubicBezTo>
                  <a:pt x="3554872" y="3140688"/>
                  <a:pt x="3538169" y="3146487"/>
                  <a:pt x="3522787" y="3154947"/>
                </a:cubicBezTo>
                <a:cubicBezTo>
                  <a:pt x="3502423" y="3166147"/>
                  <a:pt x="3485123" y="3182762"/>
                  <a:pt x="3463966" y="3192379"/>
                </a:cubicBezTo>
                <a:cubicBezTo>
                  <a:pt x="3422264" y="3211335"/>
                  <a:pt x="3281368" y="3227072"/>
                  <a:pt x="3266114" y="3229810"/>
                </a:cubicBezTo>
                <a:cubicBezTo>
                  <a:pt x="3242707" y="3234011"/>
                  <a:pt x="3220096" y="3242197"/>
                  <a:pt x="3196598" y="3245852"/>
                </a:cubicBezTo>
                <a:cubicBezTo>
                  <a:pt x="3139799" y="3254688"/>
                  <a:pt x="3025482" y="3267242"/>
                  <a:pt x="3025482" y="3267242"/>
                </a:cubicBezTo>
                <a:cubicBezTo>
                  <a:pt x="2925664" y="3263677"/>
                  <a:pt x="2825670" y="3263467"/>
                  <a:pt x="2726029" y="3256547"/>
                </a:cubicBezTo>
                <a:cubicBezTo>
                  <a:pt x="2631458" y="3249980"/>
                  <a:pt x="2634785" y="3230478"/>
                  <a:pt x="2538871" y="3203074"/>
                </a:cubicBezTo>
                <a:cubicBezTo>
                  <a:pt x="2498531" y="3191548"/>
                  <a:pt x="2456107" y="3188256"/>
                  <a:pt x="2415882" y="3176337"/>
                </a:cubicBezTo>
                <a:cubicBezTo>
                  <a:pt x="2311576" y="3145431"/>
                  <a:pt x="2209156" y="3108485"/>
                  <a:pt x="2105735" y="3074737"/>
                </a:cubicBezTo>
                <a:cubicBezTo>
                  <a:pt x="2039823" y="3053229"/>
                  <a:pt x="1974718" y="3029006"/>
                  <a:pt x="1907882" y="3010568"/>
                </a:cubicBezTo>
                <a:cubicBezTo>
                  <a:pt x="1856191" y="2996308"/>
                  <a:pt x="1803326" y="2985770"/>
                  <a:pt x="1752808" y="2967789"/>
                </a:cubicBezTo>
                <a:cubicBezTo>
                  <a:pt x="1697904" y="2948247"/>
                  <a:pt x="1646296" y="2920415"/>
                  <a:pt x="1592387" y="2898274"/>
                </a:cubicBezTo>
                <a:cubicBezTo>
                  <a:pt x="1546457" y="2879410"/>
                  <a:pt x="1498760" y="2864897"/>
                  <a:pt x="1453356" y="2844800"/>
                </a:cubicBezTo>
                <a:cubicBezTo>
                  <a:pt x="1389935" y="2816728"/>
                  <a:pt x="1330119" y="2780809"/>
                  <a:pt x="1266198" y="2753895"/>
                </a:cubicBezTo>
                <a:cubicBezTo>
                  <a:pt x="1232331" y="2739635"/>
                  <a:pt x="1197716" y="2727038"/>
                  <a:pt x="1164598" y="2711116"/>
                </a:cubicBezTo>
                <a:cubicBezTo>
                  <a:pt x="1104965" y="2682446"/>
                  <a:pt x="1045167" y="2653758"/>
                  <a:pt x="988135" y="2620210"/>
                </a:cubicBezTo>
                <a:cubicBezTo>
                  <a:pt x="957833" y="2602386"/>
                  <a:pt x="928397" y="2582999"/>
                  <a:pt x="897229" y="2566737"/>
                </a:cubicBezTo>
                <a:cubicBezTo>
                  <a:pt x="846340" y="2540186"/>
                  <a:pt x="795335" y="2513478"/>
                  <a:pt x="742156" y="2491874"/>
                </a:cubicBezTo>
                <a:cubicBezTo>
                  <a:pt x="682621" y="2467688"/>
                  <a:pt x="581729" y="2440041"/>
                  <a:pt x="522914" y="2390274"/>
                </a:cubicBezTo>
                <a:cubicBezTo>
                  <a:pt x="514201" y="2382902"/>
                  <a:pt x="509594" y="2371608"/>
                  <a:pt x="501524" y="2363537"/>
                </a:cubicBezTo>
                <a:cubicBezTo>
                  <a:pt x="489904" y="2351917"/>
                  <a:pt x="474141" y="2344456"/>
                  <a:pt x="464093" y="2331452"/>
                </a:cubicBezTo>
                <a:cubicBezTo>
                  <a:pt x="443529" y="2304840"/>
                  <a:pt x="428444" y="2274414"/>
                  <a:pt x="410619" y="2245895"/>
                </a:cubicBezTo>
                <a:cubicBezTo>
                  <a:pt x="401707" y="2231635"/>
                  <a:pt x="390929" y="2218384"/>
                  <a:pt x="383882" y="2203116"/>
                </a:cubicBezTo>
                <a:cubicBezTo>
                  <a:pt x="373187" y="2179944"/>
                  <a:pt x="365954" y="2154835"/>
                  <a:pt x="351798" y="2133600"/>
                </a:cubicBezTo>
                <a:cubicBezTo>
                  <a:pt x="337099" y="2111552"/>
                  <a:pt x="316149" y="2094386"/>
                  <a:pt x="298324" y="2074779"/>
                </a:cubicBezTo>
                <a:cubicBezTo>
                  <a:pt x="243957" y="1925267"/>
                  <a:pt x="317900" y="2111742"/>
                  <a:pt x="234156" y="1957137"/>
                </a:cubicBezTo>
                <a:cubicBezTo>
                  <a:pt x="222331" y="1935307"/>
                  <a:pt x="218522" y="1909827"/>
                  <a:pt x="207419" y="1887621"/>
                </a:cubicBezTo>
                <a:cubicBezTo>
                  <a:pt x="149661" y="1772106"/>
                  <a:pt x="193087" y="1927297"/>
                  <a:pt x="127208" y="1737895"/>
                </a:cubicBezTo>
                <a:cubicBezTo>
                  <a:pt x="112948" y="1696898"/>
                  <a:pt x="96353" y="1656641"/>
                  <a:pt x="84429" y="1614905"/>
                </a:cubicBezTo>
                <a:cubicBezTo>
                  <a:pt x="73734" y="1577473"/>
                  <a:pt x="67680" y="1538392"/>
                  <a:pt x="52345" y="1502610"/>
                </a:cubicBezTo>
                <a:cubicBezTo>
                  <a:pt x="46998" y="1490133"/>
                  <a:pt x="40352" y="1478136"/>
                  <a:pt x="36303" y="1465179"/>
                </a:cubicBezTo>
                <a:cubicBezTo>
                  <a:pt x="31401" y="1449493"/>
                  <a:pt x="29842" y="1432931"/>
                  <a:pt x="25608" y="1417052"/>
                </a:cubicBezTo>
                <a:cubicBezTo>
                  <a:pt x="22703" y="1406160"/>
                  <a:pt x="18479" y="1395663"/>
                  <a:pt x="14914" y="1384968"/>
                </a:cubicBezTo>
                <a:cubicBezTo>
                  <a:pt x="-2961" y="1250910"/>
                  <a:pt x="-4801" y="1268779"/>
                  <a:pt x="9566" y="1074821"/>
                </a:cubicBezTo>
                <a:cubicBezTo>
                  <a:pt x="13795" y="1017730"/>
                  <a:pt x="25320" y="1026373"/>
                  <a:pt x="41650" y="983916"/>
                </a:cubicBezTo>
                <a:cubicBezTo>
                  <a:pt x="46308" y="971804"/>
                  <a:pt x="48241" y="958795"/>
                  <a:pt x="52345" y="946484"/>
                </a:cubicBezTo>
                <a:cubicBezTo>
                  <a:pt x="55380" y="937378"/>
                  <a:pt x="60403" y="928977"/>
                  <a:pt x="63040" y="919747"/>
                </a:cubicBezTo>
                <a:cubicBezTo>
                  <a:pt x="67555" y="903946"/>
                  <a:pt x="66386" y="886319"/>
                  <a:pt x="73735" y="871621"/>
                </a:cubicBezTo>
                <a:cubicBezTo>
                  <a:pt x="82824" y="853444"/>
                  <a:pt x="100126" y="840558"/>
                  <a:pt x="111166" y="823495"/>
                </a:cubicBezTo>
                <a:cubicBezTo>
                  <a:pt x="119827" y="810110"/>
                  <a:pt x="123524" y="793854"/>
                  <a:pt x="132556" y="780716"/>
                </a:cubicBezTo>
                <a:cubicBezTo>
                  <a:pt x="143290" y="765102"/>
                  <a:pt x="158618" y="753095"/>
                  <a:pt x="169987" y="737937"/>
                </a:cubicBezTo>
                <a:cubicBezTo>
                  <a:pt x="326577" y="529149"/>
                  <a:pt x="159585" y="732267"/>
                  <a:pt x="266240" y="614947"/>
                </a:cubicBezTo>
                <a:cubicBezTo>
                  <a:pt x="290040" y="588768"/>
                  <a:pt x="308747" y="557591"/>
                  <a:pt x="335756" y="534737"/>
                </a:cubicBezTo>
                <a:cubicBezTo>
                  <a:pt x="358928" y="515130"/>
                  <a:pt x="383808" y="497379"/>
                  <a:pt x="405271" y="475916"/>
                </a:cubicBezTo>
                <a:cubicBezTo>
                  <a:pt x="417748" y="463439"/>
                  <a:pt x="430899" y="451600"/>
                  <a:pt x="442703" y="438484"/>
                </a:cubicBezTo>
                <a:cubicBezTo>
                  <a:pt x="447002" y="433707"/>
                  <a:pt x="448595" y="426712"/>
                  <a:pt x="453398" y="422442"/>
                </a:cubicBezTo>
                <a:cubicBezTo>
                  <a:pt x="464858" y="412255"/>
                  <a:pt x="477792" y="403776"/>
                  <a:pt x="490829" y="395705"/>
                </a:cubicBezTo>
                <a:cubicBezTo>
                  <a:pt x="579573" y="340768"/>
                  <a:pt x="538287" y="366809"/>
                  <a:pt x="603124" y="336884"/>
                </a:cubicBezTo>
                <a:cubicBezTo>
                  <a:pt x="613980" y="331873"/>
                  <a:pt x="624323" y="325790"/>
                  <a:pt x="635208" y="320842"/>
                </a:cubicBezTo>
                <a:cubicBezTo>
                  <a:pt x="643947" y="316870"/>
                  <a:pt x="653359" y="314440"/>
                  <a:pt x="661945" y="310147"/>
                </a:cubicBezTo>
                <a:cubicBezTo>
                  <a:pt x="671241" y="305499"/>
                  <a:pt x="679088" y="298102"/>
                  <a:pt x="688682" y="294105"/>
                </a:cubicBezTo>
                <a:cubicBezTo>
                  <a:pt x="700660" y="289114"/>
                  <a:pt x="714187" y="288522"/>
                  <a:pt x="726114" y="283410"/>
                </a:cubicBezTo>
                <a:cubicBezTo>
                  <a:pt x="739322" y="277749"/>
                  <a:pt x="751457" y="269792"/>
                  <a:pt x="763545" y="262021"/>
                </a:cubicBezTo>
                <a:cubicBezTo>
                  <a:pt x="776443" y="253729"/>
                  <a:pt x="786740" y="240979"/>
                  <a:pt x="800977" y="235284"/>
                </a:cubicBezTo>
                <a:cubicBezTo>
                  <a:pt x="814320" y="229947"/>
                  <a:pt x="829496" y="231719"/>
                  <a:pt x="843756" y="229937"/>
                </a:cubicBezTo>
                <a:cubicBezTo>
                  <a:pt x="890021" y="217319"/>
                  <a:pt x="909564" y="210540"/>
                  <a:pt x="956050" y="203200"/>
                </a:cubicBezTo>
                <a:cubicBezTo>
                  <a:pt x="971994" y="200682"/>
                  <a:pt x="988135" y="199635"/>
                  <a:pt x="1004177" y="197852"/>
                </a:cubicBezTo>
                <a:cubicBezTo>
                  <a:pt x="1022001" y="192505"/>
                  <a:pt x="1039440" y="185644"/>
                  <a:pt x="1057650" y="181810"/>
                </a:cubicBezTo>
                <a:cubicBezTo>
                  <a:pt x="1073445" y="178485"/>
                  <a:pt x="1089798" y="178746"/>
                  <a:pt x="1105777" y="176463"/>
                </a:cubicBezTo>
                <a:cubicBezTo>
                  <a:pt x="1127243" y="173396"/>
                  <a:pt x="1148716" y="170191"/>
                  <a:pt x="1169945" y="165768"/>
                </a:cubicBezTo>
                <a:cubicBezTo>
                  <a:pt x="1308019" y="137002"/>
                  <a:pt x="1152243" y="159960"/>
                  <a:pt x="1319671" y="139031"/>
                </a:cubicBezTo>
                <a:cubicBezTo>
                  <a:pt x="1925408" y="154175"/>
                  <a:pt x="1596695" y="127001"/>
                  <a:pt x="2250114" y="229937"/>
                </a:cubicBezTo>
                <a:lnTo>
                  <a:pt x="2528177" y="27271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Freeform 4"/>
          <p:cNvSpPr/>
          <p:nvPr/>
        </p:nvSpPr>
        <p:spPr>
          <a:xfrm>
            <a:off x="5946274" y="2737853"/>
            <a:ext cx="5245973" cy="4012658"/>
          </a:xfrm>
          <a:custGeom>
            <a:avLst/>
            <a:gdLst>
              <a:gd name="connsiteX0" fmla="*/ 598905 w 5245973"/>
              <a:gd name="connsiteY0" fmla="*/ 1299410 h 4012658"/>
              <a:gd name="connsiteX1" fmla="*/ 593558 w 5245973"/>
              <a:gd name="connsiteY1" fmla="*/ 1272673 h 4012658"/>
              <a:gd name="connsiteX2" fmla="*/ 588210 w 5245973"/>
              <a:gd name="connsiteY2" fmla="*/ 1256631 h 4012658"/>
              <a:gd name="connsiteX3" fmla="*/ 572168 w 5245973"/>
              <a:gd name="connsiteY3" fmla="*/ 1192463 h 4012658"/>
              <a:gd name="connsiteX4" fmla="*/ 572168 w 5245973"/>
              <a:gd name="connsiteY4" fmla="*/ 1074821 h 4012658"/>
              <a:gd name="connsiteX5" fmla="*/ 593558 w 5245973"/>
              <a:gd name="connsiteY5" fmla="*/ 1021347 h 4012658"/>
              <a:gd name="connsiteX6" fmla="*/ 604252 w 5245973"/>
              <a:gd name="connsiteY6" fmla="*/ 994610 h 4012658"/>
              <a:gd name="connsiteX7" fmla="*/ 620294 w 5245973"/>
              <a:gd name="connsiteY7" fmla="*/ 957179 h 4012658"/>
              <a:gd name="connsiteX8" fmla="*/ 636337 w 5245973"/>
              <a:gd name="connsiteY8" fmla="*/ 946484 h 4012658"/>
              <a:gd name="connsiteX9" fmla="*/ 663073 w 5245973"/>
              <a:gd name="connsiteY9" fmla="*/ 909052 h 4012658"/>
              <a:gd name="connsiteX10" fmla="*/ 684463 w 5245973"/>
              <a:gd name="connsiteY10" fmla="*/ 898358 h 4012658"/>
              <a:gd name="connsiteX11" fmla="*/ 711200 w 5245973"/>
              <a:gd name="connsiteY11" fmla="*/ 860926 h 4012658"/>
              <a:gd name="connsiteX12" fmla="*/ 737937 w 5245973"/>
              <a:gd name="connsiteY12" fmla="*/ 839536 h 4012658"/>
              <a:gd name="connsiteX13" fmla="*/ 770021 w 5245973"/>
              <a:gd name="connsiteY13" fmla="*/ 807452 h 4012658"/>
              <a:gd name="connsiteX14" fmla="*/ 834189 w 5245973"/>
              <a:gd name="connsiteY14" fmla="*/ 775368 h 4012658"/>
              <a:gd name="connsiteX15" fmla="*/ 871621 w 5245973"/>
              <a:gd name="connsiteY15" fmla="*/ 753979 h 4012658"/>
              <a:gd name="connsiteX16" fmla="*/ 1026694 w 5245973"/>
              <a:gd name="connsiteY16" fmla="*/ 700505 h 4012658"/>
              <a:gd name="connsiteX17" fmla="*/ 1058779 w 5245973"/>
              <a:gd name="connsiteY17" fmla="*/ 695158 h 4012658"/>
              <a:gd name="connsiteX18" fmla="*/ 1155031 w 5245973"/>
              <a:gd name="connsiteY18" fmla="*/ 668421 h 4012658"/>
              <a:gd name="connsiteX19" fmla="*/ 1181768 w 5245973"/>
              <a:gd name="connsiteY19" fmla="*/ 657726 h 4012658"/>
              <a:gd name="connsiteX20" fmla="*/ 1203158 w 5245973"/>
              <a:gd name="connsiteY20" fmla="*/ 652379 h 4012658"/>
              <a:gd name="connsiteX21" fmla="*/ 1240589 w 5245973"/>
              <a:gd name="connsiteY21" fmla="*/ 641684 h 4012658"/>
              <a:gd name="connsiteX22" fmla="*/ 1315452 w 5245973"/>
              <a:gd name="connsiteY22" fmla="*/ 614947 h 4012658"/>
              <a:gd name="connsiteX23" fmla="*/ 1363579 w 5245973"/>
              <a:gd name="connsiteY23" fmla="*/ 598905 h 4012658"/>
              <a:gd name="connsiteX24" fmla="*/ 1422400 w 5245973"/>
              <a:gd name="connsiteY24" fmla="*/ 582863 h 4012658"/>
              <a:gd name="connsiteX25" fmla="*/ 1507958 w 5245973"/>
              <a:gd name="connsiteY25" fmla="*/ 572168 h 4012658"/>
              <a:gd name="connsiteX26" fmla="*/ 1588168 w 5245973"/>
              <a:gd name="connsiteY26" fmla="*/ 556126 h 4012658"/>
              <a:gd name="connsiteX27" fmla="*/ 2080126 w 5245973"/>
              <a:gd name="connsiteY27" fmla="*/ 577515 h 4012658"/>
              <a:gd name="connsiteX28" fmla="*/ 2160337 w 5245973"/>
              <a:gd name="connsiteY28" fmla="*/ 582863 h 4012658"/>
              <a:gd name="connsiteX29" fmla="*/ 2395621 w 5245973"/>
              <a:gd name="connsiteY29" fmla="*/ 620294 h 4012658"/>
              <a:gd name="connsiteX30" fmla="*/ 2454442 w 5245973"/>
              <a:gd name="connsiteY30" fmla="*/ 636336 h 4012658"/>
              <a:gd name="connsiteX31" fmla="*/ 2507915 w 5245973"/>
              <a:gd name="connsiteY31" fmla="*/ 641684 h 4012658"/>
              <a:gd name="connsiteX32" fmla="*/ 2545347 w 5245973"/>
              <a:gd name="connsiteY32" fmla="*/ 647031 h 4012658"/>
              <a:gd name="connsiteX33" fmla="*/ 2588126 w 5245973"/>
              <a:gd name="connsiteY33" fmla="*/ 663073 h 4012658"/>
              <a:gd name="connsiteX34" fmla="*/ 2614863 w 5245973"/>
              <a:gd name="connsiteY34" fmla="*/ 668421 h 4012658"/>
              <a:gd name="connsiteX35" fmla="*/ 2657642 w 5245973"/>
              <a:gd name="connsiteY35" fmla="*/ 684463 h 4012658"/>
              <a:gd name="connsiteX36" fmla="*/ 2705768 w 5245973"/>
              <a:gd name="connsiteY36" fmla="*/ 695158 h 4012658"/>
              <a:gd name="connsiteX37" fmla="*/ 2823410 w 5245973"/>
              <a:gd name="connsiteY37" fmla="*/ 737936 h 4012658"/>
              <a:gd name="connsiteX38" fmla="*/ 2887579 w 5245973"/>
              <a:gd name="connsiteY38" fmla="*/ 743284 h 4012658"/>
              <a:gd name="connsiteX39" fmla="*/ 3015915 w 5245973"/>
              <a:gd name="connsiteY39" fmla="*/ 796758 h 4012658"/>
              <a:gd name="connsiteX40" fmla="*/ 3058694 w 5245973"/>
              <a:gd name="connsiteY40" fmla="*/ 802105 h 4012658"/>
              <a:gd name="connsiteX41" fmla="*/ 3128210 w 5245973"/>
              <a:gd name="connsiteY41" fmla="*/ 818147 h 4012658"/>
              <a:gd name="connsiteX42" fmla="*/ 3229810 w 5245973"/>
              <a:gd name="connsiteY42" fmla="*/ 866273 h 4012658"/>
              <a:gd name="connsiteX43" fmla="*/ 3288631 w 5245973"/>
              <a:gd name="connsiteY43" fmla="*/ 893010 h 4012658"/>
              <a:gd name="connsiteX44" fmla="*/ 3326063 w 5245973"/>
              <a:gd name="connsiteY44" fmla="*/ 914400 h 4012658"/>
              <a:gd name="connsiteX45" fmla="*/ 3379537 w 5245973"/>
              <a:gd name="connsiteY45" fmla="*/ 930442 h 4012658"/>
              <a:gd name="connsiteX46" fmla="*/ 3443705 w 5245973"/>
              <a:gd name="connsiteY46" fmla="*/ 967873 h 4012658"/>
              <a:gd name="connsiteX47" fmla="*/ 3465094 w 5245973"/>
              <a:gd name="connsiteY47" fmla="*/ 989263 h 4012658"/>
              <a:gd name="connsiteX48" fmla="*/ 3486484 w 5245973"/>
              <a:gd name="connsiteY48" fmla="*/ 1010652 h 4012658"/>
              <a:gd name="connsiteX49" fmla="*/ 3561347 w 5245973"/>
              <a:gd name="connsiteY49" fmla="*/ 1080168 h 4012658"/>
              <a:gd name="connsiteX50" fmla="*/ 3614821 w 5245973"/>
              <a:gd name="connsiteY50" fmla="*/ 1144336 h 4012658"/>
              <a:gd name="connsiteX51" fmla="*/ 3657600 w 5245973"/>
              <a:gd name="connsiteY51" fmla="*/ 1208505 h 4012658"/>
              <a:gd name="connsiteX52" fmla="*/ 3673642 w 5245973"/>
              <a:gd name="connsiteY52" fmla="*/ 1256631 h 4012658"/>
              <a:gd name="connsiteX53" fmla="*/ 3695031 w 5245973"/>
              <a:gd name="connsiteY53" fmla="*/ 1294063 h 4012658"/>
              <a:gd name="connsiteX54" fmla="*/ 3721768 w 5245973"/>
              <a:gd name="connsiteY54" fmla="*/ 1368926 h 4012658"/>
              <a:gd name="connsiteX55" fmla="*/ 3769894 w 5245973"/>
              <a:gd name="connsiteY55" fmla="*/ 1443789 h 4012658"/>
              <a:gd name="connsiteX56" fmla="*/ 3796631 w 5245973"/>
              <a:gd name="connsiteY56" fmla="*/ 1502610 h 4012658"/>
              <a:gd name="connsiteX57" fmla="*/ 3801979 w 5245973"/>
              <a:gd name="connsiteY57" fmla="*/ 1540042 h 4012658"/>
              <a:gd name="connsiteX58" fmla="*/ 3812673 w 5245973"/>
              <a:gd name="connsiteY58" fmla="*/ 1566779 h 4012658"/>
              <a:gd name="connsiteX59" fmla="*/ 3839410 w 5245973"/>
              <a:gd name="connsiteY59" fmla="*/ 1668379 h 4012658"/>
              <a:gd name="connsiteX60" fmla="*/ 3839410 w 5245973"/>
              <a:gd name="connsiteY60" fmla="*/ 1668379 h 4012658"/>
              <a:gd name="connsiteX61" fmla="*/ 3844758 w 5245973"/>
              <a:gd name="connsiteY61" fmla="*/ 1700463 h 4012658"/>
              <a:gd name="connsiteX62" fmla="*/ 3850105 w 5245973"/>
              <a:gd name="connsiteY62" fmla="*/ 1727200 h 4012658"/>
              <a:gd name="connsiteX63" fmla="*/ 3866147 w 5245973"/>
              <a:gd name="connsiteY63" fmla="*/ 1818105 h 4012658"/>
              <a:gd name="connsiteX64" fmla="*/ 3850105 w 5245973"/>
              <a:gd name="connsiteY64" fmla="*/ 2224505 h 4012658"/>
              <a:gd name="connsiteX65" fmla="*/ 3839410 w 5245973"/>
              <a:gd name="connsiteY65" fmla="*/ 2261936 h 4012658"/>
              <a:gd name="connsiteX66" fmla="*/ 3818021 w 5245973"/>
              <a:gd name="connsiteY66" fmla="*/ 2384926 h 4012658"/>
              <a:gd name="connsiteX67" fmla="*/ 3812673 w 5245973"/>
              <a:gd name="connsiteY67" fmla="*/ 2443747 h 4012658"/>
              <a:gd name="connsiteX68" fmla="*/ 3791284 w 5245973"/>
              <a:gd name="connsiteY68" fmla="*/ 2556042 h 4012658"/>
              <a:gd name="connsiteX69" fmla="*/ 3764547 w 5245973"/>
              <a:gd name="connsiteY69" fmla="*/ 2636252 h 4012658"/>
              <a:gd name="connsiteX70" fmla="*/ 3759200 w 5245973"/>
              <a:gd name="connsiteY70" fmla="*/ 2662989 h 4012658"/>
              <a:gd name="connsiteX71" fmla="*/ 3732463 w 5245973"/>
              <a:gd name="connsiteY71" fmla="*/ 2721810 h 4012658"/>
              <a:gd name="connsiteX72" fmla="*/ 3727115 w 5245973"/>
              <a:gd name="connsiteY72" fmla="*/ 2743200 h 4012658"/>
              <a:gd name="connsiteX73" fmla="*/ 3705726 w 5245973"/>
              <a:gd name="connsiteY73" fmla="*/ 2812715 h 4012658"/>
              <a:gd name="connsiteX74" fmla="*/ 3689684 w 5245973"/>
              <a:gd name="connsiteY74" fmla="*/ 2828758 h 4012658"/>
              <a:gd name="connsiteX75" fmla="*/ 3668294 w 5245973"/>
              <a:gd name="connsiteY75" fmla="*/ 2871536 h 4012658"/>
              <a:gd name="connsiteX76" fmla="*/ 3625515 w 5245973"/>
              <a:gd name="connsiteY76" fmla="*/ 2930358 h 4012658"/>
              <a:gd name="connsiteX77" fmla="*/ 3598779 w 5245973"/>
              <a:gd name="connsiteY77" fmla="*/ 2962442 h 4012658"/>
              <a:gd name="connsiteX78" fmla="*/ 3582737 w 5245973"/>
              <a:gd name="connsiteY78" fmla="*/ 2983831 h 4012658"/>
              <a:gd name="connsiteX79" fmla="*/ 3556000 w 5245973"/>
              <a:gd name="connsiteY79" fmla="*/ 3010568 h 4012658"/>
              <a:gd name="connsiteX80" fmla="*/ 3534610 w 5245973"/>
              <a:gd name="connsiteY80" fmla="*/ 3042652 h 4012658"/>
              <a:gd name="connsiteX81" fmla="*/ 3502526 w 5245973"/>
              <a:gd name="connsiteY81" fmla="*/ 3080084 h 4012658"/>
              <a:gd name="connsiteX82" fmla="*/ 3491831 w 5245973"/>
              <a:gd name="connsiteY82" fmla="*/ 3096126 h 4012658"/>
              <a:gd name="connsiteX83" fmla="*/ 3454400 w 5245973"/>
              <a:gd name="connsiteY83" fmla="*/ 3133558 h 4012658"/>
              <a:gd name="connsiteX84" fmla="*/ 3438358 w 5245973"/>
              <a:gd name="connsiteY84" fmla="*/ 3160294 h 4012658"/>
              <a:gd name="connsiteX85" fmla="*/ 3395579 w 5245973"/>
              <a:gd name="connsiteY85" fmla="*/ 3192379 h 4012658"/>
              <a:gd name="connsiteX86" fmla="*/ 3326063 w 5245973"/>
              <a:gd name="connsiteY86" fmla="*/ 3277936 h 4012658"/>
              <a:gd name="connsiteX87" fmla="*/ 3240505 w 5245973"/>
              <a:gd name="connsiteY87" fmla="*/ 3352800 h 4012658"/>
              <a:gd name="connsiteX88" fmla="*/ 3149600 w 5245973"/>
              <a:gd name="connsiteY88" fmla="*/ 3411621 h 4012658"/>
              <a:gd name="connsiteX89" fmla="*/ 2994526 w 5245973"/>
              <a:gd name="connsiteY89" fmla="*/ 3529263 h 4012658"/>
              <a:gd name="connsiteX90" fmla="*/ 2930358 w 5245973"/>
              <a:gd name="connsiteY90" fmla="*/ 3582736 h 4012658"/>
              <a:gd name="connsiteX91" fmla="*/ 2775284 w 5245973"/>
              <a:gd name="connsiteY91" fmla="*/ 3641558 h 4012658"/>
              <a:gd name="connsiteX92" fmla="*/ 2748547 w 5245973"/>
              <a:gd name="connsiteY92" fmla="*/ 3657600 h 4012658"/>
              <a:gd name="connsiteX93" fmla="*/ 2732505 w 5245973"/>
              <a:gd name="connsiteY93" fmla="*/ 3668294 h 4012658"/>
              <a:gd name="connsiteX94" fmla="*/ 2700421 w 5245973"/>
              <a:gd name="connsiteY94" fmla="*/ 3673642 h 4012658"/>
              <a:gd name="connsiteX95" fmla="*/ 2646947 w 5245973"/>
              <a:gd name="connsiteY95" fmla="*/ 3689684 h 4012658"/>
              <a:gd name="connsiteX96" fmla="*/ 2630905 w 5245973"/>
              <a:gd name="connsiteY96" fmla="*/ 3695031 h 4012658"/>
              <a:gd name="connsiteX97" fmla="*/ 2598821 w 5245973"/>
              <a:gd name="connsiteY97" fmla="*/ 3700379 h 4012658"/>
              <a:gd name="connsiteX98" fmla="*/ 2358189 w 5245973"/>
              <a:gd name="connsiteY98" fmla="*/ 3684336 h 4012658"/>
              <a:gd name="connsiteX99" fmla="*/ 2304715 w 5245973"/>
              <a:gd name="connsiteY99" fmla="*/ 3678989 h 4012658"/>
              <a:gd name="connsiteX100" fmla="*/ 2245894 w 5245973"/>
              <a:gd name="connsiteY100" fmla="*/ 3662947 h 4012658"/>
              <a:gd name="connsiteX101" fmla="*/ 2101515 w 5245973"/>
              <a:gd name="connsiteY101" fmla="*/ 3598779 h 4012658"/>
              <a:gd name="connsiteX102" fmla="*/ 1935747 w 5245973"/>
              <a:gd name="connsiteY102" fmla="*/ 3513221 h 4012658"/>
              <a:gd name="connsiteX103" fmla="*/ 1834147 w 5245973"/>
              <a:gd name="connsiteY103" fmla="*/ 3465094 h 4012658"/>
              <a:gd name="connsiteX104" fmla="*/ 1753937 w 5245973"/>
              <a:gd name="connsiteY104" fmla="*/ 3433010 h 4012658"/>
              <a:gd name="connsiteX105" fmla="*/ 1679073 w 5245973"/>
              <a:gd name="connsiteY105" fmla="*/ 3379536 h 4012658"/>
              <a:gd name="connsiteX106" fmla="*/ 1609558 w 5245973"/>
              <a:gd name="connsiteY106" fmla="*/ 3347452 h 4012658"/>
              <a:gd name="connsiteX107" fmla="*/ 1550737 w 5245973"/>
              <a:gd name="connsiteY107" fmla="*/ 3304673 h 4012658"/>
              <a:gd name="connsiteX108" fmla="*/ 1443789 w 5245973"/>
              <a:gd name="connsiteY108" fmla="*/ 3245852 h 4012658"/>
              <a:gd name="connsiteX109" fmla="*/ 1406358 w 5245973"/>
              <a:gd name="connsiteY109" fmla="*/ 3208421 h 4012658"/>
              <a:gd name="connsiteX110" fmla="*/ 1315452 w 5245973"/>
              <a:gd name="connsiteY110" fmla="*/ 3144252 h 4012658"/>
              <a:gd name="connsiteX111" fmla="*/ 1278021 w 5245973"/>
              <a:gd name="connsiteY111" fmla="*/ 3106821 h 4012658"/>
              <a:gd name="connsiteX112" fmla="*/ 1171073 w 5245973"/>
              <a:gd name="connsiteY112" fmla="*/ 3031958 h 4012658"/>
              <a:gd name="connsiteX113" fmla="*/ 1101558 w 5245973"/>
              <a:gd name="connsiteY113" fmla="*/ 2978484 h 4012658"/>
              <a:gd name="connsiteX114" fmla="*/ 951831 w 5245973"/>
              <a:gd name="connsiteY114" fmla="*/ 2882231 h 4012658"/>
              <a:gd name="connsiteX115" fmla="*/ 850231 w 5245973"/>
              <a:gd name="connsiteY115" fmla="*/ 2775284 h 4012658"/>
              <a:gd name="connsiteX116" fmla="*/ 770021 w 5245973"/>
              <a:gd name="connsiteY116" fmla="*/ 2652294 h 4012658"/>
              <a:gd name="connsiteX117" fmla="*/ 663073 w 5245973"/>
              <a:gd name="connsiteY117" fmla="*/ 2491873 h 4012658"/>
              <a:gd name="connsiteX118" fmla="*/ 636337 w 5245973"/>
              <a:gd name="connsiteY118" fmla="*/ 2433052 h 4012658"/>
              <a:gd name="connsiteX119" fmla="*/ 604252 w 5245973"/>
              <a:gd name="connsiteY119" fmla="*/ 2331452 h 4012658"/>
              <a:gd name="connsiteX120" fmla="*/ 588210 w 5245973"/>
              <a:gd name="connsiteY120" fmla="*/ 2283326 h 4012658"/>
              <a:gd name="connsiteX121" fmla="*/ 572168 w 5245973"/>
              <a:gd name="connsiteY121" fmla="*/ 2160336 h 4012658"/>
              <a:gd name="connsiteX122" fmla="*/ 545431 w 5245973"/>
              <a:gd name="connsiteY122" fmla="*/ 2106863 h 4012658"/>
              <a:gd name="connsiteX123" fmla="*/ 534737 w 5245973"/>
              <a:gd name="connsiteY123" fmla="*/ 1994568 h 4012658"/>
              <a:gd name="connsiteX124" fmla="*/ 518694 w 5245973"/>
              <a:gd name="connsiteY124" fmla="*/ 1892968 h 4012658"/>
              <a:gd name="connsiteX125" fmla="*/ 534737 w 5245973"/>
              <a:gd name="connsiteY125" fmla="*/ 1641642 h 4012658"/>
              <a:gd name="connsiteX126" fmla="*/ 582863 w 5245973"/>
              <a:gd name="connsiteY126" fmla="*/ 1534694 h 4012658"/>
              <a:gd name="connsiteX127" fmla="*/ 620294 w 5245973"/>
              <a:gd name="connsiteY127" fmla="*/ 1433094 h 4012658"/>
              <a:gd name="connsiteX128" fmla="*/ 705852 w 5245973"/>
              <a:gd name="connsiteY128" fmla="*/ 1342189 h 4012658"/>
              <a:gd name="connsiteX129" fmla="*/ 732589 w 5245973"/>
              <a:gd name="connsiteY129" fmla="*/ 1304758 h 4012658"/>
              <a:gd name="connsiteX130" fmla="*/ 850231 w 5245973"/>
              <a:gd name="connsiteY130" fmla="*/ 1219200 h 4012658"/>
              <a:gd name="connsiteX131" fmla="*/ 909052 w 5245973"/>
              <a:gd name="connsiteY131" fmla="*/ 1176421 h 4012658"/>
              <a:gd name="connsiteX132" fmla="*/ 967873 w 5245973"/>
              <a:gd name="connsiteY132" fmla="*/ 1155031 h 4012658"/>
              <a:gd name="connsiteX133" fmla="*/ 1213852 w 5245973"/>
              <a:gd name="connsiteY133" fmla="*/ 1037389 h 4012658"/>
              <a:gd name="connsiteX134" fmla="*/ 1299410 w 5245973"/>
              <a:gd name="connsiteY134" fmla="*/ 1021347 h 4012658"/>
              <a:gd name="connsiteX135" fmla="*/ 1550737 w 5245973"/>
              <a:gd name="connsiteY135" fmla="*/ 962526 h 4012658"/>
              <a:gd name="connsiteX136" fmla="*/ 1646989 w 5245973"/>
              <a:gd name="connsiteY136" fmla="*/ 957179 h 4012658"/>
              <a:gd name="connsiteX137" fmla="*/ 2026652 w 5245973"/>
              <a:gd name="connsiteY137" fmla="*/ 930442 h 4012658"/>
              <a:gd name="connsiteX138" fmla="*/ 2122905 w 5245973"/>
              <a:gd name="connsiteY138" fmla="*/ 919747 h 4012658"/>
              <a:gd name="connsiteX139" fmla="*/ 2208463 w 5245973"/>
              <a:gd name="connsiteY139" fmla="*/ 909052 h 4012658"/>
              <a:gd name="connsiteX140" fmla="*/ 2561389 w 5245973"/>
              <a:gd name="connsiteY140" fmla="*/ 903705 h 4012658"/>
              <a:gd name="connsiteX141" fmla="*/ 2839452 w 5245973"/>
              <a:gd name="connsiteY141" fmla="*/ 887663 h 4012658"/>
              <a:gd name="connsiteX142" fmla="*/ 3005221 w 5245973"/>
              <a:gd name="connsiteY142" fmla="*/ 893010 h 4012658"/>
              <a:gd name="connsiteX143" fmla="*/ 3085431 w 5245973"/>
              <a:gd name="connsiteY143" fmla="*/ 925094 h 4012658"/>
              <a:gd name="connsiteX144" fmla="*/ 3133558 w 5245973"/>
              <a:gd name="connsiteY144" fmla="*/ 962526 h 4012658"/>
              <a:gd name="connsiteX145" fmla="*/ 3187031 w 5245973"/>
              <a:gd name="connsiteY145" fmla="*/ 1058779 h 4012658"/>
              <a:gd name="connsiteX146" fmla="*/ 3224463 w 5245973"/>
              <a:gd name="connsiteY146" fmla="*/ 1117600 h 4012658"/>
              <a:gd name="connsiteX147" fmla="*/ 3336758 w 5245973"/>
              <a:gd name="connsiteY147" fmla="*/ 1342189 h 4012658"/>
              <a:gd name="connsiteX148" fmla="*/ 3368842 w 5245973"/>
              <a:gd name="connsiteY148" fmla="*/ 1443789 h 4012658"/>
              <a:gd name="connsiteX149" fmla="*/ 3438358 w 5245973"/>
              <a:gd name="connsiteY149" fmla="*/ 1561431 h 4012658"/>
              <a:gd name="connsiteX150" fmla="*/ 3475789 w 5245973"/>
              <a:gd name="connsiteY150" fmla="*/ 1663031 h 4012658"/>
              <a:gd name="connsiteX151" fmla="*/ 3545305 w 5245973"/>
              <a:gd name="connsiteY151" fmla="*/ 1786021 h 4012658"/>
              <a:gd name="connsiteX152" fmla="*/ 3561347 w 5245973"/>
              <a:gd name="connsiteY152" fmla="*/ 1855536 h 4012658"/>
              <a:gd name="connsiteX153" fmla="*/ 3609473 w 5245973"/>
              <a:gd name="connsiteY153" fmla="*/ 1946442 h 4012658"/>
              <a:gd name="connsiteX154" fmla="*/ 3620168 w 5245973"/>
              <a:gd name="connsiteY154" fmla="*/ 1983873 h 4012658"/>
              <a:gd name="connsiteX155" fmla="*/ 3630863 w 5245973"/>
              <a:gd name="connsiteY155" fmla="*/ 2026652 h 4012658"/>
              <a:gd name="connsiteX156" fmla="*/ 3652252 w 5245973"/>
              <a:gd name="connsiteY156" fmla="*/ 2074779 h 4012658"/>
              <a:gd name="connsiteX157" fmla="*/ 3662947 w 5245973"/>
              <a:gd name="connsiteY157" fmla="*/ 2197768 h 4012658"/>
              <a:gd name="connsiteX158" fmla="*/ 3646905 w 5245973"/>
              <a:gd name="connsiteY158" fmla="*/ 2887579 h 4012658"/>
              <a:gd name="connsiteX159" fmla="*/ 3620168 w 5245973"/>
              <a:gd name="connsiteY159" fmla="*/ 2957094 h 4012658"/>
              <a:gd name="connsiteX160" fmla="*/ 3572042 w 5245973"/>
              <a:gd name="connsiteY160" fmla="*/ 3080084 h 4012658"/>
              <a:gd name="connsiteX161" fmla="*/ 3539958 w 5245973"/>
              <a:gd name="connsiteY161" fmla="*/ 3138905 h 4012658"/>
              <a:gd name="connsiteX162" fmla="*/ 3486484 w 5245973"/>
              <a:gd name="connsiteY162" fmla="*/ 3208421 h 4012658"/>
              <a:gd name="connsiteX163" fmla="*/ 3315368 w 5245973"/>
              <a:gd name="connsiteY163" fmla="*/ 3368842 h 4012658"/>
              <a:gd name="connsiteX164" fmla="*/ 3197726 w 5245973"/>
              <a:gd name="connsiteY164" fmla="*/ 3454400 h 4012658"/>
              <a:gd name="connsiteX165" fmla="*/ 3117515 w 5245973"/>
              <a:gd name="connsiteY165" fmla="*/ 3486484 h 4012658"/>
              <a:gd name="connsiteX166" fmla="*/ 3005221 w 5245973"/>
              <a:gd name="connsiteY166" fmla="*/ 3539958 h 4012658"/>
              <a:gd name="connsiteX167" fmla="*/ 2935705 w 5245973"/>
              <a:gd name="connsiteY167" fmla="*/ 3556000 h 4012658"/>
              <a:gd name="connsiteX168" fmla="*/ 2855494 w 5245973"/>
              <a:gd name="connsiteY168" fmla="*/ 3582736 h 4012658"/>
              <a:gd name="connsiteX169" fmla="*/ 2775284 w 5245973"/>
              <a:gd name="connsiteY169" fmla="*/ 3614821 h 4012658"/>
              <a:gd name="connsiteX170" fmla="*/ 2705768 w 5245973"/>
              <a:gd name="connsiteY170" fmla="*/ 3620168 h 4012658"/>
              <a:gd name="connsiteX171" fmla="*/ 2502568 w 5245973"/>
              <a:gd name="connsiteY171" fmla="*/ 3620168 h 4012658"/>
              <a:gd name="connsiteX172" fmla="*/ 2208463 w 5245973"/>
              <a:gd name="connsiteY172" fmla="*/ 3491831 h 4012658"/>
              <a:gd name="connsiteX173" fmla="*/ 2096168 w 5245973"/>
              <a:gd name="connsiteY173" fmla="*/ 3454400 h 4012658"/>
              <a:gd name="connsiteX174" fmla="*/ 1930400 w 5245973"/>
              <a:gd name="connsiteY174" fmla="*/ 3390231 h 4012658"/>
              <a:gd name="connsiteX175" fmla="*/ 1753937 w 5245973"/>
              <a:gd name="connsiteY175" fmla="*/ 3320715 h 4012658"/>
              <a:gd name="connsiteX176" fmla="*/ 1534694 w 5245973"/>
              <a:gd name="connsiteY176" fmla="*/ 3176336 h 4012658"/>
              <a:gd name="connsiteX177" fmla="*/ 1272673 w 5245973"/>
              <a:gd name="connsiteY177" fmla="*/ 3005221 h 4012658"/>
              <a:gd name="connsiteX178" fmla="*/ 1090863 w 5245973"/>
              <a:gd name="connsiteY178" fmla="*/ 2860842 h 4012658"/>
              <a:gd name="connsiteX179" fmla="*/ 876968 w 5245973"/>
              <a:gd name="connsiteY179" fmla="*/ 2727158 h 4012658"/>
              <a:gd name="connsiteX180" fmla="*/ 711200 w 5245973"/>
              <a:gd name="connsiteY180" fmla="*/ 2577431 h 4012658"/>
              <a:gd name="connsiteX181" fmla="*/ 219242 w 5245973"/>
              <a:gd name="connsiteY181" fmla="*/ 2203115 h 4012658"/>
              <a:gd name="connsiteX182" fmla="*/ 117642 w 5245973"/>
              <a:gd name="connsiteY182" fmla="*/ 2117558 h 4012658"/>
              <a:gd name="connsiteX183" fmla="*/ 16042 w 5245973"/>
              <a:gd name="connsiteY183" fmla="*/ 1989221 h 4012658"/>
              <a:gd name="connsiteX184" fmla="*/ 0 w 5245973"/>
              <a:gd name="connsiteY184" fmla="*/ 1941094 h 4012658"/>
              <a:gd name="connsiteX185" fmla="*/ 16042 w 5245973"/>
              <a:gd name="connsiteY185" fmla="*/ 1438442 h 4012658"/>
              <a:gd name="connsiteX186" fmla="*/ 96252 w 5245973"/>
              <a:gd name="connsiteY186" fmla="*/ 1192463 h 4012658"/>
              <a:gd name="connsiteX187" fmla="*/ 139031 w 5245973"/>
              <a:gd name="connsiteY187" fmla="*/ 1128294 h 4012658"/>
              <a:gd name="connsiteX188" fmla="*/ 181810 w 5245973"/>
              <a:gd name="connsiteY188" fmla="*/ 1048084 h 4012658"/>
              <a:gd name="connsiteX189" fmla="*/ 454526 w 5245973"/>
              <a:gd name="connsiteY189" fmla="*/ 705852 h 4012658"/>
              <a:gd name="connsiteX190" fmla="*/ 524042 w 5245973"/>
              <a:gd name="connsiteY190" fmla="*/ 641684 h 4012658"/>
              <a:gd name="connsiteX191" fmla="*/ 630989 w 5245973"/>
              <a:gd name="connsiteY191" fmla="*/ 566821 h 4012658"/>
              <a:gd name="connsiteX192" fmla="*/ 711200 w 5245973"/>
              <a:gd name="connsiteY192" fmla="*/ 491958 h 4012658"/>
              <a:gd name="connsiteX193" fmla="*/ 1176421 w 5245973"/>
              <a:gd name="connsiteY193" fmla="*/ 267368 h 4012658"/>
              <a:gd name="connsiteX194" fmla="*/ 1278021 w 5245973"/>
              <a:gd name="connsiteY194" fmla="*/ 229936 h 4012658"/>
              <a:gd name="connsiteX195" fmla="*/ 1390315 w 5245973"/>
              <a:gd name="connsiteY195" fmla="*/ 181810 h 4012658"/>
              <a:gd name="connsiteX196" fmla="*/ 1764631 w 5245973"/>
              <a:gd name="connsiteY196" fmla="*/ 96252 h 4012658"/>
              <a:gd name="connsiteX197" fmla="*/ 1850189 w 5245973"/>
              <a:gd name="connsiteY197" fmla="*/ 74863 h 4012658"/>
              <a:gd name="connsiteX198" fmla="*/ 2032000 w 5245973"/>
              <a:gd name="connsiteY198" fmla="*/ 48126 h 4012658"/>
              <a:gd name="connsiteX199" fmla="*/ 2187073 w 5245973"/>
              <a:gd name="connsiteY199" fmla="*/ 16042 h 4012658"/>
              <a:gd name="connsiteX200" fmla="*/ 2326105 w 5245973"/>
              <a:gd name="connsiteY200" fmla="*/ 0 h 4012658"/>
              <a:gd name="connsiteX201" fmla="*/ 2588126 w 5245973"/>
              <a:gd name="connsiteY201" fmla="*/ 5347 h 4012658"/>
              <a:gd name="connsiteX202" fmla="*/ 2662989 w 5245973"/>
              <a:gd name="connsiteY202" fmla="*/ 37431 h 4012658"/>
              <a:gd name="connsiteX203" fmla="*/ 2684379 w 5245973"/>
              <a:gd name="connsiteY203" fmla="*/ 42779 h 4012658"/>
              <a:gd name="connsiteX204" fmla="*/ 2721810 w 5245973"/>
              <a:gd name="connsiteY204" fmla="*/ 74863 h 4012658"/>
              <a:gd name="connsiteX205" fmla="*/ 2780631 w 5245973"/>
              <a:gd name="connsiteY205" fmla="*/ 106947 h 4012658"/>
              <a:gd name="connsiteX206" fmla="*/ 2818063 w 5245973"/>
              <a:gd name="connsiteY206" fmla="*/ 139031 h 4012658"/>
              <a:gd name="connsiteX207" fmla="*/ 2834105 w 5245973"/>
              <a:gd name="connsiteY207" fmla="*/ 149726 h 4012658"/>
              <a:gd name="connsiteX208" fmla="*/ 2871537 w 5245973"/>
              <a:gd name="connsiteY208" fmla="*/ 187158 h 4012658"/>
              <a:gd name="connsiteX209" fmla="*/ 2908968 w 5245973"/>
              <a:gd name="connsiteY209" fmla="*/ 213894 h 4012658"/>
              <a:gd name="connsiteX210" fmla="*/ 2978484 w 5245973"/>
              <a:gd name="connsiteY210" fmla="*/ 304800 h 4012658"/>
              <a:gd name="connsiteX211" fmla="*/ 3096126 w 5245973"/>
              <a:gd name="connsiteY211" fmla="*/ 417094 h 4012658"/>
              <a:gd name="connsiteX212" fmla="*/ 3213768 w 5245973"/>
              <a:gd name="connsiteY212" fmla="*/ 593558 h 4012658"/>
              <a:gd name="connsiteX213" fmla="*/ 3256547 w 5245973"/>
              <a:gd name="connsiteY213" fmla="*/ 652379 h 4012658"/>
              <a:gd name="connsiteX214" fmla="*/ 3368842 w 5245973"/>
              <a:gd name="connsiteY214" fmla="*/ 855579 h 4012658"/>
              <a:gd name="connsiteX215" fmla="*/ 3416968 w 5245973"/>
              <a:gd name="connsiteY215" fmla="*/ 967873 h 4012658"/>
              <a:gd name="connsiteX216" fmla="*/ 3502526 w 5245973"/>
              <a:gd name="connsiteY216" fmla="*/ 1155031 h 4012658"/>
              <a:gd name="connsiteX217" fmla="*/ 3534610 w 5245973"/>
              <a:gd name="connsiteY217" fmla="*/ 1278021 h 4012658"/>
              <a:gd name="connsiteX218" fmla="*/ 3556000 w 5245973"/>
              <a:gd name="connsiteY218" fmla="*/ 1315452 h 4012658"/>
              <a:gd name="connsiteX219" fmla="*/ 3582737 w 5245973"/>
              <a:gd name="connsiteY219" fmla="*/ 1374273 h 4012658"/>
              <a:gd name="connsiteX220" fmla="*/ 3598779 w 5245973"/>
              <a:gd name="connsiteY220" fmla="*/ 1401010 h 4012658"/>
              <a:gd name="connsiteX221" fmla="*/ 3604126 w 5245973"/>
              <a:gd name="connsiteY221" fmla="*/ 1427747 h 4012658"/>
              <a:gd name="connsiteX222" fmla="*/ 3609473 w 5245973"/>
              <a:gd name="connsiteY222" fmla="*/ 1443789 h 4012658"/>
              <a:gd name="connsiteX223" fmla="*/ 3625515 w 5245973"/>
              <a:gd name="connsiteY223" fmla="*/ 1497263 h 4012658"/>
              <a:gd name="connsiteX224" fmla="*/ 3630863 w 5245973"/>
              <a:gd name="connsiteY224" fmla="*/ 1534694 h 4012658"/>
              <a:gd name="connsiteX225" fmla="*/ 3646905 w 5245973"/>
              <a:gd name="connsiteY225" fmla="*/ 1689768 h 4012658"/>
              <a:gd name="connsiteX226" fmla="*/ 3673642 w 5245973"/>
              <a:gd name="connsiteY226" fmla="*/ 1807410 h 4012658"/>
              <a:gd name="connsiteX227" fmla="*/ 3689684 w 5245973"/>
              <a:gd name="connsiteY227" fmla="*/ 1951789 h 4012658"/>
              <a:gd name="connsiteX228" fmla="*/ 3684337 w 5245973"/>
              <a:gd name="connsiteY228" fmla="*/ 2315410 h 4012658"/>
              <a:gd name="connsiteX229" fmla="*/ 3614821 w 5245973"/>
              <a:gd name="connsiteY229" fmla="*/ 2550694 h 4012658"/>
              <a:gd name="connsiteX230" fmla="*/ 3491831 w 5245973"/>
              <a:gd name="connsiteY230" fmla="*/ 2791326 h 4012658"/>
              <a:gd name="connsiteX231" fmla="*/ 3422315 w 5245973"/>
              <a:gd name="connsiteY231" fmla="*/ 2871536 h 4012658"/>
              <a:gd name="connsiteX232" fmla="*/ 3384884 w 5245973"/>
              <a:gd name="connsiteY232" fmla="*/ 2898273 h 4012658"/>
              <a:gd name="connsiteX233" fmla="*/ 3299326 w 5245973"/>
              <a:gd name="connsiteY233" fmla="*/ 2919663 h 4012658"/>
              <a:gd name="connsiteX234" fmla="*/ 3267242 w 5245973"/>
              <a:gd name="connsiteY234" fmla="*/ 2925010 h 4012658"/>
              <a:gd name="connsiteX235" fmla="*/ 2951747 w 5245973"/>
              <a:gd name="connsiteY235" fmla="*/ 2935705 h 4012658"/>
              <a:gd name="connsiteX236" fmla="*/ 2882231 w 5245973"/>
              <a:gd name="connsiteY236" fmla="*/ 2914315 h 4012658"/>
              <a:gd name="connsiteX237" fmla="*/ 2711115 w 5245973"/>
              <a:gd name="connsiteY237" fmla="*/ 2892926 h 4012658"/>
              <a:gd name="connsiteX238" fmla="*/ 2417010 w 5245973"/>
              <a:gd name="connsiteY238" fmla="*/ 2791326 h 4012658"/>
              <a:gd name="connsiteX239" fmla="*/ 2336800 w 5245973"/>
              <a:gd name="connsiteY239" fmla="*/ 2759242 h 4012658"/>
              <a:gd name="connsiteX240" fmla="*/ 2245894 w 5245973"/>
              <a:gd name="connsiteY240" fmla="*/ 2711115 h 4012658"/>
              <a:gd name="connsiteX241" fmla="*/ 2160337 w 5245973"/>
              <a:gd name="connsiteY241" fmla="*/ 2679031 h 4012658"/>
              <a:gd name="connsiteX242" fmla="*/ 1903663 w 5245973"/>
              <a:gd name="connsiteY242" fmla="*/ 2491873 h 4012658"/>
              <a:gd name="connsiteX243" fmla="*/ 1524000 w 5245973"/>
              <a:gd name="connsiteY243" fmla="*/ 2053389 h 4012658"/>
              <a:gd name="connsiteX244" fmla="*/ 962526 w 5245973"/>
              <a:gd name="connsiteY244" fmla="*/ 1395663 h 4012658"/>
              <a:gd name="connsiteX245" fmla="*/ 759326 w 5245973"/>
              <a:gd name="connsiteY245" fmla="*/ 1080168 h 4012658"/>
              <a:gd name="connsiteX246" fmla="*/ 770021 w 5245973"/>
              <a:gd name="connsiteY246" fmla="*/ 871621 h 4012658"/>
              <a:gd name="connsiteX247" fmla="*/ 866273 w 5245973"/>
              <a:gd name="connsiteY247" fmla="*/ 705852 h 4012658"/>
              <a:gd name="connsiteX248" fmla="*/ 1085515 w 5245973"/>
              <a:gd name="connsiteY248" fmla="*/ 459873 h 4012658"/>
              <a:gd name="connsiteX249" fmla="*/ 1401010 w 5245973"/>
              <a:gd name="connsiteY249" fmla="*/ 320842 h 4012658"/>
              <a:gd name="connsiteX250" fmla="*/ 1577473 w 5245973"/>
              <a:gd name="connsiteY250" fmla="*/ 272715 h 4012658"/>
              <a:gd name="connsiteX251" fmla="*/ 2101515 w 5245973"/>
              <a:gd name="connsiteY251" fmla="*/ 229936 h 4012658"/>
              <a:gd name="connsiteX252" fmla="*/ 2267284 w 5245973"/>
              <a:gd name="connsiteY252" fmla="*/ 208547 h 4012658"/>
              <a:gd name="connsiteX253" fmla="*/ 2572084 w 5245973"/>
              <a:gd name="connsiteY253" fmla="*/ 176463 h 4012658"/>
              <a:gd name="connsiteX254" fmla="*/ 2828758 w 5245973"/>
              <a:gd name="connsiteY254" fmla="*/ 149726 h 4012658"/>
              <a:gd name="connsiteX255" fmla="*/ 3149600 w 5245973"/>
              <a:gd name="connsiteY255" fmla="*/ 155073 h 4012658"/>
              <a:gd name="connsiteX256" fmla="*/ 3465094 w 5245973"/>
              <a:gd name="connsiteY256" fmla="*/ 283410 h 4012658"/>
              <a:gd name="connsiteX257" fmla="*/ 3657600 w 5245973"/>
              <a:gd name="connsiteY257" fmla="*/ 406400 h 4012658"/>
              <a:gd name="connsiteX258" fmla="*/ 3780589 w 5245973"/>
              <a:gd name="connsiteY258" fmla="*/ 545431 h 4012658"/>
              <a:gd name="connsiteX259" fmla="*/ 3898231 w 5245973"/>
              <a:gd name="connsiteY259" fmla="*/ 903705 h 4012658"/>
              <a:gd name="connsiteX260" fmla="*/ 3935663 w 5245973"/>
              <a:gd name="connsiteY260" fmla="*/ 1133642 h 4012658"/>
              <a:gd name="connsiteX261" fmla="*/ 3989137 w 5245973"/>
              <a:gd name="connsiteY261" fmla="*/ 1368926 h 4012658"/>
              <a:gd name="connsiteX262" fmla="*/ 3839410 w 5245973"/>
              <a:gd name="connsiteY262" fmla="*/ 2502568 h 4012658"/>
              <a:gd name="connsiteX263" fmla="*/ 3684337 w 5245973"/>
              <a:gd name="connsiteY263" fmla="*/ 2721810 h 4012658"/>
              <a:gd name="connsiteX264" fmla="*/ 3304673 w 5245973"/>
              <a:gd name="connsiteY264" fmla="*/ 2925010 h 4012658"/>
              <a:gd name="connsiteX265" fmla="*/ 3117515 w 5245973"/>
              <a:gd name="connsiteY265" fmla="*/ 2957094 h 4012658"/>
              <a:gd name="connsiteX266" fmla="*/ 2892926 w 5245973"/>
              <a:gd name="connsiteY266" fmla="*/ 2946400 h 4012658"/>
              <a:gd name="connsiteX267" fmla="*/ 2443747 w 5245973"/>
              <a:gd name="connsiteY267" fmla="*/ 2759242 h 4012658"/>
              <a:gd name="connsiteX268" fmla="*/ 1245937 w 5245973"/>
              <a:gd name="connsiteY268" fmla="*/ 2074779 h 4012658"/>
              <a:gd name="connsiteX269" fmla="*/ 941137 w 5245973"/>
              <a:gd name="connsiteY269" fmla="*/ 1860884 h 4012658"/>
              <a:gd name="connsiteX270" fmla="*/ 395705 w 5245973"/>
              <a:gd name="connsiteY270" fmla="*/ 1502610 h 4012658"/>
              <a:gd name="connsiteX271" fmla="*/ 352926 w 5245973"/>
              <a:gd name="connsiteY271" fmla="*/ 1449136 h 4012658"/>
              <a:gd name="connsiteX272" fmla="*/ 438484 w 5245973"/>
              <a:gd name="connsiteY272" fmla="*/ 1352884 h 4012658"/>
              <a:gd name="connsiteX273" fmla="*/ 556126 w 5245973"/>
              <a:gd name="connsiteY273" fmla="*/ 1304758 h 4012658"/>
              <a:gd name="connsiteX274" fmla="*/ 871621 w 5245973"/>
              <a:gd name="connsiteY274" fmla="*/ 1240589 h 4012658"/>
              <a:gd name="connsiteX275" fmla="*/ 1791368 w 5245973"/>
              <a:gd name="connsiteY275" fmla="*/ 1304758 h 4012658"/>
              <a:gd name="connsiteX276" fmla="*/ 2967789 w 5245973"/>
              <a:gd name="connsiteY276" fmla="*/ 1668379 h 4012658"/>
              <a:gd name="connsiteX277" fmla="*/ 4994442 w 5245973"/>
              <a:gd name="connsiteY277" fmla="*/ 2507915 h 4012658"/>
              <a:gd name="connsiteX278" fmla="*/ 5192294 w 5245973"/>
              <a:gd name="connsiteY278" fmla="*/ 2711115 h 4012658"/>
              <a:gd name="connsiteX279" fmla="*/ 5101389 w 5245973"/>
              <a:gd name="connsiteY279" fmla="*/ 3700379 h 4012658"/>
              <a:gd name="connsiteX280" fmla="*/ 4748463 w 5245973"/>
              <a:gd name="connsiteY280" fmla="*/ 3935663 h 4012658"/>
              <a:gd name="connsiteX281" fmla="*/ 3769894 w 5245973"/>
              <a:gd name="connsiteY281" fmla="*/ 4010526 h 4012658"/>
              <a:gd name="connsiteX282" fmla="*/ 3042652 w 5245973"/>
              <a:gd name="connsiteY282" fmla="*/ 3930315 h 4012658"/>
              <a:gd name="connsiteX283" fmla="*/ 2903621 w 5245973"/>
              <a:gd name="connsiteY283" fmla="*/ 3807326 h 4012658"/>
              <a:gd name="connsiteX284" fmla="*/ 2732505 w 5245973"/>
              <a:gd name="connsiteY284" fmla="*/ 3491831 h 40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245973" h="4012658">
                <a:moveTo>
                  <a:pt x="598905" y="1299410"/>
                </a:moveTo>
                <a:cubicBezTo>
                  <a:pt x="597123" y="1290498"/>
                  <a:pt x="595762" y="1281490"/>
                  <a:pt x="593558" y="1272673"/>
                </a:cubicBezTo>
                <a:cubicBezTo>
                  <a:pt x="592191" y="1267205"/>
                  <a:pt x="589433" y="1262133"/>
                  <a:pt x="588210" y="1256631"/>
                </a:cubicBezTo>
                <a:cubicBezTo>
                  <a:pt x="573807" y="1191819"/>
                  <a:pt x="593781" y="1257300"/>
                  <a:pt x="572168" y="1192463"/>
                </a:cubicBezTo>
                <a:cubicBezTo>
                  <a:pt x="566825" y="1139026"/>
                  <a:pt x="562770" y="1131208"/>
                  <a:pt x="572168" y="1074821"/>
                </a:cubicBezTo>
                <a:cubicBezTo>
                  <a:pt x="576295" y="1050056"/>
                  <a:pt x="584247" y="1042296"/>
                  <a:pt x="593558" y="1021347"/>
                </a:cubicBezTo>
                <a:cubicBezTo>
                  <a:pt x="597456" y="1012576"/>
                  <a:pt x="600882" y="1003598"/>
                  <a:pt x="604252" y="994610"/>
                </a:cubicBezTo>
                <a:cubicBezTo>
                  <a:pt x="608810" y="982456"/>
                  <a:pt x="611762" y="967417"/>
                  <a:pt x="620294" y="957179"/>
                </a:cubicBezTo>
                <a:cubicBezTo>
                  <a:pt x="624409" y="952242"/>
                  <a:pt x="630989" y="950049"/>
                  <a:pt x="636337" y="946484"/>
                </a:cubicBezTo>
                <a:cubicBezTo>
                  <a:pt x="641347" y="938969"/>
                  <a:pt x="657914" y="913474"/>
                  <a:pt x="663073" y="909052"/>
                </a:cubicBezTo>
                <a:cubicBezTo>
                  <a:pt x="669125" y="903864"/>
                  <a:pt x="677333" y="901923"/>
                  <a:pt x="684463" y="898358"/>
                </a:cubicBezTo>
                <a:cubicBezTo>
                  <a:pt x="690536" y="889248"/>
                  <a:pt x="704565" y="867561"/>
                  <a:pt x="711200" y="860926"/>
                </a:cubicBezTo>
                <a:cubicBezTo>
                  <a:pt x="719271" y="852855"/>
                  <a:pt x="729492" y="847214"/>
                  <a:pt x="737937" y="839536"/>
                </a:cubicBezTo>
                <a:cubicBezTo>
                  <a:pt x="749128" y="829362"/>
                  <a:pt x="757052" y="815233"/>
                  <a:pt x="770021" y="807452"/>
                </a:cubicBezTo>
                <a:cubicBezTo>
                  <a:pt x="834090" y="769011"/>
                  <a:pt x="753650" y="815637"/>
                  <a:pt x="834189" y="775368"/>
                </a:cubicBezTo>
                <a:cubicBezTo>
                  <a:pt x="847043" y="768941"/>
                  <a:pt x="858634" y="760131"/>
                  <a:pt x="871621" y="753979"/>
                </a:cubicBezTo>
                <a:cubicBezTo>
                  <a:pt x="921360" y="730419"/>
                  <a:pt x="973162" y="713100"/>
                  <a:pt x="1026694" y="700505"/>
                </a:cubicBezTo>
                <a:cubicBezTo>
                  <a:pt x="1037248" y="698022"/>
                  <a:pt x="1048084" y="696940"/>
                  <a:pt x="1058779" y="695158"/>
                </a:cubicBezTo>
                <a:cubicBezTo>
                  <a:pt x="1126733" y="656325"/>
                  <a:pt x="1063500" y="685583"/>
                  <a:pt x="1155031" y="668421"/>
                </a:cubicBezTo>
                <a:cubicBezTo>
                  <a:pt x="1164465" y="666652"/>
                  <a:pt x="1172662" y="660761"/>
                  <a:pt x="1181768" y="657726"/>
                </a:cubicBezTo>
                <a:cubicBezTo>
                  <a:pt x="1188740" y="655402"/>
                  <a:pt x="1196068" y="654313"/>
                  <a:pt x="1203158" y="652379"/>
                </a:cubicBezTo>
                <a:cubicBezTo>
                  <a:pt x="1215677" y="648965"/>
                  <a:pt x="1228112" y="645249"/>
                  <a:pt x="1240589" y="641684"/>
                </a:cubicBezTo>
                <a:cubicBezTo>
                  <a:pt x="1287771" y="613375"/>
                  <a:pt x="1247134" y="633924"/>
                  <a:pt x="1315452" y="614947"/>
                </a:cubicBezTo>
                <a:cubicBezTo>
                  <a:pt x="1331745" y="610421"/>
                  <a:pt x="1347439" y="603949"/>
                  <a:pt x="1363579" y="598905"/>
                </a:cubicBezTo>
                <a:cubicBezTo>
                  <a:pt x="1376436" y="594887"/>
                  <a:pt x="1406341" y="586432"/>
                  <a:pt x="1422400" y="582863"/>
                </a:cubicBezTo>
                <a:cubicBezTo>
                  <a:pt x="1466678" y="573023"/>
                  <a:pt x="1443907" y="579703"/>
                  <a:pt x="1507958" y="572168"/>
                </a:cubicBezTo>
                <a:cubicBezTo>
                  <a:pt x="1533618" y="569149"/>
                  <a:pt x="1563763" y="561549"/>
                  <a:pt x="1588168" y="556126"/>
                </a:cubicBezTo>
                <a:lnTo>
                  <a:pt x="2080126" y="577515"/>
                </a:lnTo>
                <a:cubicBezTo>
                  <a:pt x="2106893" y="578766"/>
                  <a:pt x="2133683" y="580106"/>
                  <a:pt x="2160337" y="582863"/>
                </a:cubicBezTo>
                <a:cubicBezTo>
                  <a:pt x="2204960" y="587479"/>
                  <a:pt x="2390784" y="618975"/>
                  <a:pt x="2395621" y="620294"/>
                </a:cubicBezTo>
                <a:cubicBezTo>
                  <a:pt x="2415228" y="625641"/>
                  <a:pt x="2434478" y="632533"/>
                  <a:pt x="2454442" y="636336"/>
                </a:cubicBezTo>
                <a:cubicBezTo>
                  <a:pt x="2472039" y="639688"/>
                  <a:pt x="2490124" y="639591"/>
                  <a:pt x="2507915" y="641684"/>
                </a:cubicBezTo>
                <a:cubicBezTo>
                  <a:pt x="2520433" y="643157"/>
                  <a:pt x="2532870" y="645249"/>
                  <a:pt x="2545347" y="647031"/>
                </a:cubicBezTo>
                <a:cubicBezTo>
                  <a:pt x="2559607" y="652378"/>
                  <a:pt x="2573570" y="658594"/>
                  <a:pt x="2588126" y="663073"/>
                </a:cubicBezTo>
                <a:cubicBezTo>
                  <a:pt x="2596813" y="665746"/>
                  <a:pt x="2606176" y="665748"/>
                  <a:pt x="2614863" y="668421"/>
                </a:cubicBezTo>
                <a:cubicBezTo>
                  <a:pt x="2629419" y="672900"/>
                  <a:pt x="2643032" y="680166"/>
                  <a:pt x="2657642" y="684463"/>
                </a:cubicBezTo>
                <a:cubicBezTo>
                  <a:pt x="2673408" y="689100"/>
                  <a:pt x="2690178" y="689961"/>
                  <a:pt x="2705768" y="695158"/>
                </a:cubicBezTo>
                <a:cubicBezTo>
                  <a:pt x="2758357" y="712687"/>
                  <a:pt x="2770837" y="728377"/>
                  <a:pt x="2823410" y="737936"/>
                </a:cubicBezTo>
                <a:cubicBezTo>
                  <a:pt x="2844528" y="741776"/>
                  <a:pt x="2866189" y="741501"/>
                  <a:pt x="2887579" y="743284"/>
                </a:cubicBezTo>
                <a:cubicBezTo>
                  <a:pt x="2923456" y="759592"/>
                  <a:pt x="2978798" y="786153"/>
                  <a:pt x="3015915" y="796758"/>
                </a:cubicBezTo>
                <a:cubicBezTo>
                  <a:pt x="3029733" y="800706"/>
                  <a:pt x="3044577" y="799416"/>
                  <a:pt x="3058694" y="802105"/>
                </a:cubicBezTo>
                <a:cubicBezTo>
                  <a:pt x="3082055" y="806555"/>
                  <a:pt x="3105038" y="812800"/>
                  <a:pt x="3128210" y="818147"/>
                </a:cubicBezTo>
                <a:cubicBezTo>
                  <a:pt x="3223987" y="875612"/>
                  <a:pt x="3139347" y="830088"/>
                  <a:pt x="3229810" y="866273"/>
                </a:cubicBezTo>
                <a:cubicBezTo>
                  <a:pt x="3249807" y="874272"/>
                  <a:pt x="3269367" y="883378"/>
                  <a:pt x="3288631" y="893010"/>
                </a:cubicBezTo>
                <a:cubicBezTo>
                  <a:pt x="3301485" y="899437"/>
                  <a:pt x="3312775" y="908928"/>
                  <a:pt x="3326063" y="914400"/>
                </a:cubicBezTo>
                <a:cubicBezTo>
                  <a:pt x="3343271" y="921486"/>
                  <a:pt x="3361712" y="925095"/>
                  <a:pt x="3379537" y="930442"/>
                </a:cubicBezTo>
                <a:cubicBezTo>
                  <a:pt x="3432353" y="965653"/>
                  <a:pt x="3409372" y="956429"/>
                  <a:pt x="3443705" y="967873"/>
                </a:cubicBezTo>
                <a:cubicBezTo>
                  <a:pt x="3450835" y="975003"/>
                  <a:pt x="3459233" y="981058"/>
                  <a:pt x="3465094" y="989263"/>
                </a:cubicBezTo>
                <a:cubicBezTo>
                  <a:pt x="3482918" y="1014216"/>
                  <a:pt x="3454402" y="999959"/>
                  <a:pt x="3486484" y="1010652"/>
                </a:cubicBezTo>
                <a:cubicBezTo>
                  <a:pt x="3516800" y="1034906"/>
                  <a:pt x="3533249" y="1046451"/>
                  <a:pt x="3561347" y="1080168"/>
                </a:cubicBezTo>
                <a:lnTo>
                  <a:pt x="3614821" y="1144336"/>
                </a:lnTo>
                <a:cubicBezTo>
                  <a:pt x="3650557" y="1233683"/>
                  <a:pt x="3586843" y="1082717"/>
                  <a:pt x="3657600" y="1208505"/>
                </a:cubicBezTo>
                <a:cubicBezTo>
                  <a:pt x="3665890" y="1223243"/>
                  <a:pt x="3666864" y="1241139"/>
                  <a:pt x="3673642" y="1256631"/>
                </a:cubicBezTo>
                <a:cubicBezTo>
                  <a:pt x="3679402" y="1269797"/>
                  <a:pt x="3689271" y="1280897"/>
                  <a:pt x="3695031" y="1294063"/>
                </a:cubicBezTo>
                <a:cubicBezTo>
                  <a:pt x="3697133" y="1298868"/>
                  <a:pt x="3714429" y="1356249"/>
                  <a:pt x="3721768" y="1368926"/>
                </a:cubicBezTo>
                <a:cubicBezTo>
                  <a:pt x="3736632" y="1394600"/>
                  <a:pt x="3758876" y="1416245"/>
                  <a:pt x="3769894" y="1443789"/>
                </a:cubicBezTo>
                <a:cubicBezTo>
                  <a:pt x="3785030" y="1481628"/>
                  <a:pt x="3776296" y="1461940"/>
                  <a:pt x="3796631" y="1502610"/>
                </a:cubicBezTo>
                <a:cubicBezTo>
                  <a:pt x="3798414" y="1515087"/>
                  <a:pt x="3798922" y="1527814"/>
                  <a:pt x="3801979" y="1540042"/>
                </a:cubicBezTo>
                <a:cubicBezTo>
                  <a:pt x="3804307" y="1549354"/>
                  <a:pt x="3809985" y="1557564"/>
                  <a:pt x="3812673" y="1566779"/>
                </a:cubicBezTo>
                <a:cubicBezTo>
                  <a:pt x="3822478" y="1600398"/>
                  <a:pt x="3830498" y="1634512"/>
                  <a:pt x="3839410" y="1668379"/>
                </a:cubicBezTo>
                <a:lnTo>
                  <a:pt x="3839410" y="1668379"/>
                </a:lnTo>
                <a:cubicBezTo>
                  <a:pt x="3841193" y="1679074"/>
                  <a:pt x="3842818" y="1689796"/>
                  <a:pt x="3844758" y="1700463"/>
                </a:cubicBezTo>
                <a:cubicBezTo>
                  <a:pt x="3846384" y="1709405"/>
                  <a:pt x="3848687" y="1718222"/>
                  <a:pt x="3850105" y="1727200"/>
                </a:cubicBezTo>
                <a:cubicBezTo>
                  <a:pt x="3863895" y="1814537"/>
                  <a:pt x="3852315" y="1776607"/>
                  <a:pt x="3866147" y="1818105"/>
                </a:cubicBezTo>
                <a:cubicBezTo>
                  <a:pt x="3860800" y="1953572"/>
                  <a:pt x="3858257" y="2089178"/>
                  <a:pt x="3850105" y="2224505"/>
                </a:cubicBezTo>
                <a:cubicBezTo>
                  <a:pt x="3849325" y="2237458"/>
                  <a:pt x="3841088" y="2249069"/>
                  <a:pt x="3839410" y="2261936"/>
                </a:cubicBezTo>
                <a:cubicBezTo>
                  <a:pt x="3823537" y="2383627"/>
                  <a:pt x="3849917" y="2310500"/>
                  <a:pt x="3818021" y="2384926"/>
                </a:cubicBezTo>
                <a:cubicBezTo>
                  <a:pt x="3816238" y="2404533"/>
                  <a:pt x="3814973" y="2424194"/>
                  <a:pt x="3812673" y="2443747"/>
                </a:cubicBezTo>
                <a:cubicBezTo>
                  <a:pt x="3809917" y="2467169"/>
                  <a:pt x="3791663" y="2554621"/>
                  <a:pt x="3791284" y="2556042"/>
                </a:cubicBezTo>
                <a:cubicBezTo>
                  <a:pt x="3784022" y="2583273"/>
                  <a:pt x="3770074" y="2608616"/>
                  <a:pt x="3764547" y="2636252"/>
                </a:cubicBezTo>
                <a:cubicBezTo>
                  <a:pt x="3762765" y="2645164"/>
                  <a:pt x="3761812" y="2654283"/>
                  <a:pt x="3759200" y="2662989"/>
                </a:cubicBezTo>
                <a:cubicBezTo>
                  <a:pt x="3749407" y="2695632"/>
                  <a:pt x="3746142" y="2687613"/>
                  <a:pt x="3732463" y="2721810"/>
                </a:cubicBezTo>
                <a:cubicBezTo>
                  <a:pt x="3729733" y="2728634"/>
                  <a:pt x="3729189" y="2736149"/>
                  <a:pt x="3727115" y="2743200"/>
                </a:cubicBezTo>
                <a:cubicBezTo>
                  <a:pt x="3720274" y="2766459"/>
                  <a:pt x="3715443" y="2790504"/>
                  <a:pt x="3705726" y="2812715"/>
                </a:cubicBezTo>
                <a:cubicBezTo>
                  <a:pt x="3702695" y="2819643"/>
                  <a:pt x="3695031" y="2823410"/>
                  <a:pt x="3689684" y="2828758"/>
                </a:cubicBezTo>
                <a:cubicBezTo>
                  <a:pt x="3677453" y="2889914"/>
                  <a:pt x="3695258" y="2826598"/>
                  <a:pt x="3668294" y="2871536"/>
                </a:cubicBezTo>
                <a:cubicBezTo>
                  <a:pt x="3631955" y="2932100"/>
                  <a:pt x="3676137" y="2889859"/>
                  <a:pt x="3625515" y="2930358"/>
                </a:cubicBezTo>
                <a:cubicBezTo>
                  <a:pt x="3615303" y="2960997"/>
                  <a:pt x="3627914" y="2933307"/>
                  <a:pt x="3598779" y="2962442"/>
                </a:cubicBezTo>
                <a:cubicBezTo>
                  <a:pt x="3592477" y="2968744"/>
                  <a:pt x="3588658" y="2977170"/>
                  <a:pt x="3582737" y="2983831"/>
                </a:cubicBezTo>
                <a:cubicBezTo>
                  <a:pt x="3574363" y="2993251"/>
                  <a:pt x="3563981" y="3000813"/>
                  <a:pt x="3556000" y="3010568"/>
                </a:cubicBezTo>
                <a:cubicBezTo>
                  <a:pt x="3547861" y="3020516"/>
                  <a:pt x="3542447" y="3032464"/>
                  <a:pt x="3534610" y="3042652"/>
                </a:cubicBezTo>
                <a:cubicBezTo>
                  <a:pt x="3524590" y="3055678"/>
                  <a:pt x="3512792" y="3067252"/>
                  <a:pt x="3502526" y="3080084"/>
                </a:cubicBezTo>
                <a:cubicBezTo>
                  <a:pt x="3498511" y="3085102"/>
                  <a:pt x="3496130" y="3091349"/>
                  <a:pt x="3491831" y="3096126"/>
                </a:cubicBezTo>
                <a:cubicBezTo>
                  <a:pt x="3480027" y="3109242"/>
                  <a:pt x="3465696" y="3120002"/>
                  <a:pt x="3454400" y="3133558"/>
                </a:cubicBezTo>
                <a:cubicBezTo>
                  <a:pt x="3447746" y="3141542"/>
                  <a:pt x="3445707" y="3152945"/>
                  <a:pt x="3438358" y="3160294"/>
                </a:cubicBezTo>
                <a:cubicBezTo>
                  <a:pt x="3425754" y="3172898"/>
                  <a:pt x="3407741" y="3179348"/>
                  <a:pt x="3395579" y="3192379"/>
                </a:cubicBezTo>
                <a:cubicBezTo>
                  <a:pt x="3271039" y="3325814"/>
                  <a:pt x="3452784" y="3162234"/>
                  <a:pt x="3326063" y="3277936"/>
                </a:cubicBezTo>
                <a:cubicBezTo>
                  <a:pt x="3298078" y="3303488"/>
                  <a:pt x="3270711" y="3329916"/>
                  <a:pt x="3240505" y="3352800"/>
                </a:cubicBezTo>
                <a:cubicBezTo>
                  <a:pt x="3211736" y="3374594"/>
                  <a:pt x="3149600" y="3411621"/>
                  <a:pt x="3149600" y="3411621"/>
                </a:cubicBezTo>
                <a:cubicBezTo>
                  <a:pt x="3054338" y="3547706"/>
                  <a:pt x="3197403" y="3360200"/>
                  <a:pt x="2994526" y="3529263"/>
                </a:cubicBezTo>
                <a:cubicBezTo>
                  <a:pt x="2973137" y="3547087"/>
                  <a:pt x="2955801" y="3571428"/>
                  <a:pt x="2930358" y="3582736"/>
                </a:cubicBezTo>
                <a:cubicBezTo>
                  <a:pt x="2815533" y="3633769"/>
                  <a:pt x="2867978" y="3616276"/>
                  <a:pt x="2775284" y="3641558"/>
                </a:cubicBezTo>
                <a:cubicBezTo>
                  <a:pt x="2766372" y="3646905"/>
                  <a:pt x="2757361" y="3652092"/>
                  <a:pt x="2748547" y="3657600"/>
                </a:cubicBezTo>
                <a:cubicBezTo>
                  <a:pt x="2743097" y="3661006"/>
                  <a:pt x="2738602" y="3666262"/>
                  <a:pt x="2732505" y="3668294"/>
                </a:cubicBezTo>
                <a:cubicBezTo>
                  <a:pt x="2722219" y="3671723"/>
                  <a:pt x="2711116" y="3671859"/>
                  <a:pt x="2700421" y="3673642"/>
                </a:cubicBezTo>
                <a:cubicBezTo>
                  <a:pt x="2671158" y="3693150"/>
                  <a:pt x="2696103" y="3679853"/>
                  <a:pt x="2646947" y="3689684"/>
                </a:cubicBezTo>
                <a:cubicBezTo>
                  <a:pt x="2641420" y="3690789"/>
                  <a:pt x="2636407" y="3693808"/>
                  <a:pt x="2630905" y="3695031"/>
                </a:cubicBezTo>
                <a:cubicBezTo>
                  <a:pt x="2620321" y="3697383"/>
                  <a:pt x="2609516" y="3698596"/>
                  <a:pt x="2598821" y="3700379"/>
                </a:cubicBezTo>
                <a:lnTo>
                  <a:pt x="2358189" y="3684336"/>
                </a:lnTo>
                <a:cubicBezTo>
                  <a:pt x="2340323" y="3683037"/>
                  <a:pt x="2322312" y="3682341"/>
                  <a:pt x="2304715" y="3678989"/>
                </a:cubicBezTo>
                <a:cubicBezTo>
                  <a:pt x="2284751" y="3675186"/>
                  <a:pt x="2265501" y="3668294"/>
                  <a:pt x="2245894" y="3662947"/>
                </a:cubicBezTo>
                <a:cubicBezTo>
                  <a:pt x="2119863" y="3589428"/>
                  <a:pt x="2247920" y="3658255"/>
                  <a:pt x="2101515" y="3598779"/>
                </a:cubicBezTo>
                <a:cubicBezTo>
                  <a:pt x="1991098" y="3553923"/>
                  <a:pt x="2034114" y="3563895"/>
                  <a:pt x="1935747" y="3513221"/>
                </a:cubicBezTo>
                <a:cubicBezTo>
                  <a:pt x="1902434" y="3496059"/>
                  <a:pt x="1868433" y="3480220"/>
                  <a:pt x="1834147" y="3465094"/>
                </a:cubicBezTo>
                <a:cubicBezTo>
                  <a:pt x="1807801" y="3453471"/>
                  <a:pt x="1779150" y="3446921"/>
                  <a:pt x="1753937" y="3433010"/>
                </a:cubicBezTo>
                <a:cubicBezTo>
                  <a:pt x="1727086" y="3418196"/>
                  <a:pt x="1705455" y="3395170"/>
                  <a:pt x="1679073" y="3379536"/>
                </a:cubicBezTo>
                <a:cubicBezTo>
                  <a:pt x="1657118" y="3366526"/>
                  <a:pt x="1631602" y="3360311"/>
                  <a:pt x="1609558" y="3347452"/>
                </a:cubicBezTo>
                <a:cubicBezTo>
                  <a:pt x="1588617" y="3335236"/>
                  <a:pt x="1571609" y="3317007"/>
                  <a:pt x="1550737" y="3304673"/>
                </a:cubicBezTo>
                <a:cubicBezTo>
                  <a:pt x="1475919" y="3260463"/>
                  <a:pt x="1508442" y="3298383"/>
                  <a:pt x="1443789" y="3245852"/>
                </a:cubicBezTo>
                <a:cubicBezTo>
                  <a:pt x="1430094" y="3234725"/>
                  <a:pt x="1420053" y="3219548"/>
                  <a:pt x="1406358" y="3208421"/>
                </a:cubicBezTo>
                <a:cubicBezTo>
                  <a:pt x="1309505" y="3129727"/>
                  <a:pt x="1404991" y="3221852"/>
                  <a:pt x="1315452" y="3144252"/>
                </a:cubicBezTo>
                <a:cubicBezTo>
                  <a:pt x="1302118" y="3132696"/>
                  <a:pt x="1291949" y="3117654"/>
                  <a:pt x="1278021" y="3106821"/>
                </a:cubicBezTo>
                <a:cubicBezTo>
                  <a:pt x="1243672" y="3080105"/>
                  <a:pt x="1206265" y="3057553"/>
                  <a:pt x="1171073" y="3031958"/>
                </a:cubicBezTo>
                <a:cubicBezTo>
                  <a:pt x="1147430" y="3014763"/>
                  <a:pt x="1126149" y="2994293"/>
                  <a:pt x="1101558" y="2978484"/>
                </a:cubicBezTo>
                <a:cubicBezTo>
                  <a:pt x="1051649" y="2946400"/>
                  <a:pt x="992696" y="2925247"/>
                  <a:pt x="951831" y="2882231"/>
                </a:cubicBezTo>
                <a:cubicBezTo>
                  <a:pt x="917964" y="2846582"/>
                  <a:pt x="878428" y="2815567"/>
                  <a:pt x="850231" y="2775284"/>
                </a:cubicBezTo>
                <a:cubicBezTo>
                  <a:pt x="721339" y="2591149"/>
                  <a:pt x="919065" y="2875859"/>
                  <a:pt x="770021" y="2652294"/>
                </a:cubicBezTo>
                <a:cubicBezTo>
                  <a:pt x="735670" y="2600767"/>
                  <a:pt x="692500" y="2548052"/>
                  <a:pt x="663073" y="2491873"/>
                </a:cubicBezTo>
                <a:cubicBezTo>
                  <a:pt x="653080" y="2472795"/>
                  <a:pt x="644336" y="2453049"/>
                  <a:pt x="636337" y="2433052"/>
                </a:cubicBezTo>
                <a:cubicBezTo>
                  <a:pt x="626100" y="2407460"/>
                  <a:pt x="612287" y="2356895"/>
                  <a:pt x="604252" y="2331452"/>
                </a:cubicBezTo>
                <a:cubicBezTo>
                  <a:pt x="599160" y="2315327"/>
                  <a:pt x="593557" y="2299368"/>
                  <a:pt x="588210" y="2283326"/>
                </a:cubicBezTo>
                <a:cubicBezTo>
                  <a:pt x="582863" y="2242329"/>
                  <a:pt x="581909" y="2200516"/>
                  <a:pt x="572168" y="2160336"/>
                </a:cubicBezTo>
                <a:cubicBezTo>
                  <a:pt x="567473" y="2140969"/>
                  <a:pt x="549820" y="2126302"/>
                  <a:pt x="545431" y="2106863"/>
                </a:cubicBezTo>
                <a:cubicBezTo>
                  <a:pt x="537149" y="2070185"/>
                  <a:pt x="540919" y="2031657"/>
                  <a:pt x="534737" y="1994568"/>
                </a:cubicBezTo>
                <a:cubicBezTo>
                  <a:pt x="521970" y="1917967"/>
                  <a:pt x="527109" y="1951866"/>
                  <a:pt x="518694" y="1892968"/>
                </a:cubicBezTo>
                <a:cubicBezTo>
                  <a:pt x="524042" y="1809193"/>
                  <a:pt x="519937" y="1724273"/>
                  <a:pt x="534737" y="1641642"/>
                </a:cubicBezTo>
                <a:cubicBezTo>
                  <a:pt x="541629" y="1603162"/>
                  <a:pt x="571630" y="1572138"/>
                  <a:pt x="582863" y="1534694"/>
                </a:cubicBezTo>
                <a:cubicBezTo>
                  <a:pt x="594943" y="1494429"/>
                  <a:pt x="599844" y="1469903"/>
                  <a:pt x="620294" y="1433094"/>
                </a:cubicBezTo>
                <a:cubicBezTo>
                  <a:pt x="662728" y="1356712"/>
                  <a:pt x="640062" y="1407979"/>
                  <a:pt x="705852" y="1342189"/>
                </a:cubicBezTo>
                <a:cubicBezTo>
                  <a:pt x="716694" y="1331347"/>
                  <a:pt x="720917" y="1314701"/>
                  <a:pt x="732589" y="1304758"/>
                </a:cubicBezTo>
                <a:cubicBezTo>
                  <a:pt x="769500" y="1273315"/>
                  <a:pt x="811017" y="1247719"/>
                  <a:pt x="850231" y="1219200"/>
                </a:cubicBezTo>
                <a:cubicBezTo>
                  <a:pt x="869838" y="1204940"/>
                  <a:pt x="886268" y="1184706"/>
                  <a:pt x="909052" y="1176421"/>
                </a:cubicBezTo>
                <a:cubicBezTo>
                  <a:pt x="928659" y="1169291"/>
                  <a:pt x="949212" y="1164361"/>
                  <a:pt x="967873" y="1155031"/>
                </a:cubicBezTo>
                <a:cubicBezTo>
                  <a:pt x="1066465" y="1105735"/>
                  <a:pt x="1082742" y="1061972"/>
                  <a:pt x="1213852" y="1037389"/>
                </a:cubicBezTo>
                <a:cubicBezTo>
                  <a:pt x="1242371" y="1032042"/>
                  <a:pt x="1271085" y="1027641"/>
                  <a:pt x="1299410" y="1021347"/>
                </a:cubicBezTo>
                <a:cubicBezTo>
                  <a:pt x="1383401" y="1002682"/>
                  <a:pt x="1466127" y="978146"/>
                  <a:pt x="1550737" y="962526"/>
                </a:cubicBezTo>
                <a:cubicBezTo>
                  <a:pt x="1582336" y="956692"/>
                  <a:pt x="1614905" y="958961"/>
                  <a:pt x="1646989" y="957179"/>
                </a:cubicBezTo>
                <a:cubicBezTo>
                  <a:pt x="1897925" y="928500"/>
                  <a:pt x="1771379" y="937532"/>
                  <a:pt x="2026652" y="930442"/>
                </a:cubicBezTo>
                <a:lnTo>
                  <a:pt x="2122905" y="919747"/>
                </a:lnTo>
                <a:cubicBezTo>
                  <a:pt x="2151449" y="916389"/>
                  <a:pt x="2179741" y="910103"/>
                  <a:pt x="2208463" y="909052"/>
                </a:cubicBezTo>
                <a:cubicBezTo>
                  <a:pt x="2326040" y="904750"/>
                  <a:pt x="2443747" y="905487"/>
                  <a:pt x="2561389" y="903705"/>
                </a:cubicBezTo>
                <a:cubicBezTo>
                  <a:pt x="2632268" y="898642"/>
                  <a:pt x="2765138" y="887663"/>
                  <a:pt x="2839452" y="887663"/>
                </a:cubicBezTo>
                <a:cubicBezTo>
                  <a:pt x="2894737" y="887663"/>
                  <a:pt x="2949965" y="891228"/>
                  <a:pt x="3005221" y="893010"/>
                </a:cubicBezTo>
                <a:cubicBezTo>
                  <a:pt x="3043337" y="899363"/>
                  <a:pt x="3048255" y="896498"/>
                  <a:pt x="3085431" y="925094"/>
                </a:cubicBezTo>
                <a:cubicBezTo>
                  <a:pt x="3148478" y="973591"/>
                  <a:pt x="3066233" y="935595"/>
                  <a:pt x="3133558" y="962526"/>
                </a:cubicBezTo>
                <a:cubicBezTo>
                  <a:pt x="3203853" y="1056254"/>
                  <a:pt x="3130273" y="950423"/>
                  <a:pt x="3187031" y="1058779"/>
                </a:cubicBezTo>
                <a:cubicBezTo>
                  <a:pt x="3197815" y="1079366"/>
                  <a:pt x="3212991" y="1097388"/>
                  <a:pt x="3224463" y="1117600"/>
                </a:cubicBezTo>
                <a:cubicBezTo>
                  <a:pt x="3261660" y="1183138"/>
                  <a:pt x="3309233" y="1268084"/>
                  <a:pt x="3336758" y="1342189"/>
                </a:cubicBezTo>
                <a:cubicBezTo>
                  <a:pt x="3349124" y="1375482"/>
                  <a:pt x="3353909" y="1411566"/>
                  <a:pt x="3368842" y="1443789"/>
                </a:cubicBezTo>
                <a:cubicBezTo>
                  <a:pt x="3387993" y="1485116"/>
                  <a:pt x="3418388" y="1520493"/>
                  <a:pt x="3438358" y="1561431"/>
                </a:cubicBezTo>
                <a:cubicBezTo>
                  <a:pt x="3454182" y="1593869"/>
                  <a:pt x="3461989" y="1629681"/>
                  <a:pt x="3475789" y="1663031"/>
                </a:cubicBezTo>
                <a:cubicBezTo>
                  <a:pt x="3494217" y="1707566"/>
                  <a:pt x="3520038" y="1744962"/>
                  <a:pt x="3545305" y="1786021"/>
                </a:cubicBezTo>
                <a:cubicBezTo>
                  <a:pt x="3550652" y="1809193"/>
                  <a:pt x="3552515" y="1833456"/>
                  <a:pt x="3561347" y="1855536"/>
                </a:cubicBezTo>
                <a:cubicBezTo>
                  <a:pt x="3574081" y="1887370"/>
                  <a:pt x="3600053" y="1913475"/>
                  <a:pt x="3609473" y="1946442"/>
                </a:cubicBezTo>
                <a:cubicBezTo>
                  <a:pt x="3613038" y="1958919"/>
                  <a:pt x="3616824" y="1971335"/>
                  <a:pt x="3620168" y="1983873"/>
                </a:cubicBezTo>
                <a:cubicBezTo>
                  <a:pt x="3623955" y="1998075"/>
                  <a:pt x="3625971" y="2012791"/>
                  <a:pt x="3630863" y="2026652"/>
                </a:cubicBezTo>
                <a:cubicBezTo>
                  <a:pt x="3636706" y="2043207"/>
                  <a:pt x="3645122" y="2058737"/>
                  <a:pt x="3652252" y="2074779"/>
                </a:cubicBezTo>
                <a:cubicBezTo>
                  <a:pt x="3655817" y="2115775"/>
                  <a:pt x="3661302" y="2156650"/>
                  <a:pt x="3662947" y="2197768"/>
                </a:cubicBezTo>
                <a:cubicBezTo>
                  <a:pt x="3672430" y="2434836"/>
                  <a:pt x="3670889" y="2647734"/>
                  <a:pt x="3646905" y="2887579"/>
                </a:cubicBezTo>
                <a:cubicBezTo>
                  <a:pt x="3644435" y="2912282"/>
                  <a:pt x="3628324" y="2933645"/>
                  <a:pt x="3620168" y="2957094"/>
                </a:cubicBezTo>
                <a:cubicBezTo>
                  <a:pt x="3590086" y="3043578"/>
                  <a:pt x="3621122" y="2981924"/>
                  <a:pt x="3572042" y="3080084"/>
                </a:cubicBezTo>
                <a:cubicBezTo>
                  <a:pt x="3562054" y="3100060"/>
                  <a:pt x="3552347" y="3120322"/>
                  <a:pt x="3539958" y="3138905"/>
                </a:cubicBezTo>
                <a:cubicBezTo>
                  <a:pt x="3523742" y="3163230"/>
                  <a:pt x="3505200" y="3185962"/>
                  <a:pt x="3486484" y="3208421"/>
                </a:cubicBezTo>
                <a:cubicBezTo>
                  <a:pt x="3437155" y="3267616"/>
                  <a:pt x="3376807" y="3324159"/>
                  <a:pt x="3315368" y="3368842"/>
                </a:cubicBezTo>
                <a:cubicBezTo>
                  <a:pt x="3276154" y="3397361"/>
                  <a:pt x="3242746" y="3436392"/>
                  <a:pt x="3197726" y="3454400"/>
                </a:cubicBezTo>
                <a:cubicBezTo>
                  <a:pt x="3170989" y="3465095"/>
                  <a:pt x="3143693" y="3474486"/>
                  <a:pt x="3117515" y="3486484"/>
                </a:cubicBezTo>
                <a:cubicBezTo>
                  <a:pt x="3045959" y="3519280"/>
                  <a:pt x="3090337" y="3512721"/>
                  <a:pt x="3005221" y="3539958"/>
                </a:cubicBezTo>
                <a:cubicBezTo>
                  <a:pt x="2982571" y="3547206"/>
                  <a:pt x="2958571" y="3549467"/>
                  <a:pt x="2935705" y="3556000"/>
                </a:cubicBezTo>
                <a:cubicBezTo>
                  <a:pt x="2908606" y="3563742"/>
                  <a:pt x="2881398" y="3571633"/>
                  <a:pt x="2855494" y="3582736"/>
                </a:cubicBezTo>
                <a:cubicBezTo>
                  <a:pt x="2842392" y="3588352"/>
                  <a:pt x="2787775" y="3612442"/>
                  <a:pt x="2775284" y="3614821"/>
                </a:cubicBezTo>
                <a:cubicBezTo>
                  <a:pt x="2752454" y="3619169"/>
                  <a:pt x="2728940" y="3618386"/>
                  <a:pt x="2705768" y="3620168"/>
                </a:cubicBezTo>
                <a:cubicBezTo>
                  <a:pt x="2627090" y="3635904"/>
                  <a:pt x="2604747" y="3645294"/>
                  <a:pt x="2502568" y="3620168"/>
                </a:cubicBezTo>
                <a:cubicBezTo>
                  <a:pt x="2353156" y="3583427"/>
                  <a:pt x="2335603" y="3545052"/>
                  <a:pt x="2208463" y="3491831"/>
                </a:cubicBezTo>
                <a:cubicBezTo>
                  <a:pt x="2172067" y="3476595"/>
                  <a:pt x="2133228" y="3467941"/>
                  <a:pt x="2096168" y="3454400"/>
                </a:cubicBezTo>
                <a:cubicBezTo>
                  <a:pt x="2040515" y="3434065"/>
                  <a:pt x="1986084" y="3410480"/>
                  <a:pt x="1930400" y="3390231"/>
                </a:cubicBezTo>
                <a:cubicBezTo>
                  <a:pt x="1841504" y="3357905"/>
                  <a:pt x="1853996" y="3377889"/>
                  <a:pt x="1753937" y="3320715"/>
                </a:cubicBezTo>
                <a:cubicBezTo>
                  <a:pt x="1609908" y="3238416"/>
                  <a:pt x="1947691" y="3432679"/>
                  <a:pt x="1534694" y="3176336"/>
                </a:cubicBezTo>
                <a:cubicBezTo>
                  <a:pt x="1436399" y="3115326"/>
                  <a:pt x="1362406" y="3073352"/>
                  <a:pt x="1272673" y="3005221"/>
                </a:cubicBezTo>
                <a:cubicBezTo>
                  <a:pt x="1211038" y="2958424"/>
                  <a:pt x="1154181" y="2905336"/>
                  <a:pt x="1090863" y="2860842"/>
                </a:cubicBezTo>
                <a:cubicBezTo>
                  <a:pt x="1022071" y="2812502"/>
                  <a:pt x="944344" y="2777453"/>
                  <a:pt x="876968" y="2727158"/>
                </a:cubicBezTo>
                <a:cubicBezTo>
                  <a:pt x="817300" y="2682617"/>
                  <a:pt x="769435" y="2623830"/>
                  <a:pt x="711200" y="2577431"/>
                </a:cubicBezTo>
                <a:cubicBezTo>
                  <a:pt x="550041" y="2449028"/>
                  <a:pt x="382130" y="2329317"/>
                  <a:pt x="219242" y="2203115"/>
                </a:cubicBezTo>
                <a:cubicBezTo>
                  <a:pt x="184242" y="2175998"/>
                  <a:pt x="146241" y="2151357"/>
                  <a:pt x="117642" y="2117558"/>
                </a:cubicBezTo>
                <a:cubicBezTo>
                  <a:pt x="43161" y="2029534"/>
                  <a:pt x="76674" y="2072590"/>
                  <a:pt x="16042" y="1989221"/>
                </a:cubicBezTo>
                <a:cubicBezTo>
                  <a:pt x="10695" y="1973179"/>
                  <a:pt x="0" y="1958004"/>
                  <a:pt x="0" y="1941094"/>
                </a:cubicBezTo>
                <a:cubicBezTo>
                  <a:pt x="0" y="1773458"/>
                  <a:pt x="8289" y="1605899"/>
                  <a:pt x="16042" y="1438442"/>
                </a:cubicBezTo>
                <a:cubicBezTo>
                  <a:pt x="19803" y="1357197"/>
                  <a:pt x="55449" y="1253668"/>
                  <a:pt x="96252" y="1192463"/>
                </a:cubicBezTo>
                <a:cubicBezTo>
                  <a:pt x="110512" y="1171073"/>
                  <a:pt x="125925" y="1150410"/>
                  <a:pt x="139031" y="1128294"/>
                </a:cubicBezTo>
                <a:cubicBezTo>
                  <a:pt x="154479" y="1102226"/>
                  <a:pt x="165507" y="1073626"/>
                  <a:pt x="181810" y="1048084"/>
                </a:cubicBezTo>
                <a:cubicBezTo>
                  <a:pt x="288735" y="880568"/>
                  <a:pt x="313386" y="853712"/>
                  <a:pt x="454526" y="705852"/>
                </a:cubicBezTo>
                <a:cubicBezTo>
                  <a:pt x="476300" y="683041"/>
                  <a:pt x="499272" y="661200"/>
                  <a:pt x="524042" y="641684"/>
                </a:cubicBezTo>
                <a:cubicBezTo>
                  <a:pt x="558223" y="614754"/>
                  <a:pt x="597009" y="594005"/>
                  <a:pt x="630989" y="566821"/>
                </a:cubicBezTo>
                <a:cubicBezTo>
                  <a:pt x="659548" y="543974"/>
                  <a:pt x="681030" y="512630"/>
                  <a:pt x="711200" y="491958"/>
                </a:cubicBezTo>
                <a:cubicBezTo>
                  <a:pt x="898951" y="363314"/>
                  <a:pt x="958789" y="351822"/>
                  <a:pt x="1176421" y="267368"/>
                </a:cubicBezTo>
                <a:cubicBezTo>
                  <a:pt x="1210068" y="254311"/>
                  <a:pt x="1244847" y="244153"/>
                  <a:pt x="1278021" y="229936"/>
                </a:cubicBezTo>
                <a:cubicBezTo>
                  <a:pt x="1315452" y="213894"/>
                  <a:pt x="1351615" y="194488"/>
                  <a:pt x="1390315" y="181810"/>
                </a:cubicBezTo>
                <a:cubicBezTo>
                  <a:pt x="1577474" y="120499"/>
                  <a:pt x="1580818" y="133764"/>
                  <a:pt x="1764631" y="96252"/>
                </a:cubicBezTo>
                <a:cubicBezTo>
                  <a:pt x="1793434" y="90374"/>
                  <a:pt x="1821396" y="80791"/>
                  <a:pt x="1850189" y="74863"/>
                </a:cubicBezTo>
                <a:cubicBezTo>
                  <a:pt x="2051363" y="33445"/>
                  <a:pt x="1846507" y="81103"/>
                  <a:pt x="2032000" y="48126"/>
                </a:cubicBezTo>
                <a:cubicBezTo>
                  <a:pt x="2083971" y="38887"/>
                  <a:pt x="2134470" y="20426"/>
                  <a:pt x="2187073" y="16042"/>
                </a:cubicBezTo>
                <a:cubicBezTo>
                  <a:pt x="2276363" y="8600"/>
                  <a:pt x="2229994" y="13729"/>
                  <a:pt x="2326105" y="0"/>
                </a:cubicBezTo>
                <a:lnTo>
                  <a:pt x="2588126" y="5347"/>
                </a:lnTo>
                <a:cubicBezTo>
                  <a:pt x="2615109" y="8345"/>
                  <a:pt x="2636650" y="30846"/>
                  <a:pt x="2662989" y="37431"/>
                </a:cubicBezTo>
                <a:lnTo>
                  <a:pt x="2684379" y="42779"/>
                </a:lnTo>
                <a:cubicBezTo>
                  <a:pt x="2696856" y="53474"/>
                  <a:pt x="2708137" y="65747"/>
                  <a:pt x="2721810" y="74863"/>
                </a:cubicBezTo>
                <a:cubicBezTo>
                  <a:pt x="2831112" y="147732"/>
                  <a:pt x="2645982" y="3373"/>
                  <a:pt x="2780631" y="106947"/>
                </a:cubicBezTo>
                <a:cubicBezTo>
                  <a:pt x="2793657" y="116967"/>
                  <a:pt x="2805231" y="128765"/>
                  <a:pt x="2818063" y="139031"/>
                </a:cubicBezTo>
                <a:cubicBezTo>
                  <a:pt x="2823081" y="143046"/>
                  <a:pt x="2829328" y="145427"/>
                  <a:pt x="2834105" y="149726"/>
                </a:cubicBezTo>
                <a:cubicBezTo>
                  <a:pt x="2847221" y="161530"/>
                  <a:pt x="2858139" y="175674"/>
                  <a:pt x="2871537" y="187158"/>
                </a:cubicBezTo>
                <a:cubicBezTo>
                  <a:pt x="2883179" y="197137"/>
                  <a:pt x="2898654" y="202549"/>
                  <a:pt x="2908968" y="213894"/>
                </a:cubicBezTo>
                <a:cubicBezTo>
                  <a:pt x="2934628" y="242120"/>
                  <a:pt x="2952456" y="276913"/>
                  <a:pt x="2978484" y="304800"/>
                </a:cubicBezTo>
                <a:cubicBezTo>
                  <a:pt x="3064441" y="396897"/>
                  <a:pt x="3039986" y="342241"/>
                  <a:pt x="3096126" y="417094"/>
                </a:cubicBezTo>
                <a:cubicBezTo>
                  <a:pt x="3213565" y="573680"/>
                  <a:pt x="3131317" y="469882"/>
                  <a:pt x="3213768" y="593558"/>
                </a:cubicBezTo>
                <a:cubicBezTo>
                  <a:pt x="3227216" y="613730"/>
                  <a:pt x="3244820" y="631160"/>
                  <a:pt x="3256547" y="652379"/>
                </a:cubicBezTo>
                <a:cubicBezTo>
                  <a:pt x="3385832" y="886322"/>
                  <a:pt x="3272292" y="722823"/>
                  <a:pt x="3368842" y="855579"/>
                </a:cubicBezTo>
                <a:cubicBezTo>
                  <a:pt x="3400071" y="970086"/>
                  <a:pt x="3364488" y="860529"/>
                  <a:pt x="3416968" y="967873"/>
                </a:cubicBezTo>
                <a:cubicBezTo>
                  <a:pt x="3447096" y="1029498"/>
                  <a:pt x="3478198" y="1090894"/>
                  <a:pt x="3502526" y="1155031"/>
                </a:cubicBezTo>
                <a:cubicBezTo>
                  <a:pt x="3517552" y="1194646"/>
                  <a:pt x="3521212" y="1237827"/>
                  <a:pt x="3534610" y="1278021"/>
                </a:cubicBezTo>
                <a:cubicBezTo>
                  <a:pt x="3539154" y="1291654"/>
                  <a:pt x="3549187" y="1302799"/>
                  <a:pt x="3556000" y="1315452"/>
                </a:cubicBezTo>
                <a:cubicBezTo>
                  <a:pt x="3621964" y="1437953"/>
                  <a:pt x="3530971" y="1270741"/>
                  <a:pt x="3582737" y="1374273"/>
                </a:cubicBezTo>
                <a:cubicBezTo>
                  <a:pt x="3587385" y="1383569"/>
                  <a:pt x="3593432" y="1392098"/>
                  <a:pt x="3598779" y="1401010"/>
                </a:cubicBezTo>
                <a:cubicBezTo>
                  <a:pt x="3600561" y="1409922"/>
                  <a:pt x="3601922" y="1418930"/>
                  <a:pt x="3604126" y="1427747"/>
                </a:cubicBezTo>
                <a:cubicBezTo>
                  <a:pt x="3605493" y="1433215"/>
                  <a:pt x="3607815" y="1438402"/>
                  <a:pt x="3609473" y="1443789"/>
                </a:cubicBezTo>
                <a:cubicBezTo>
                  <a:pt x="3614946" y="1461576"/>
                  <a:pt x="3620168" y="1479438"/>
                  <a:pt x="3625515" y="1497263"/>
                </a:cubicBezTo>
                <a:cubicBezTo>
                  <a:pt x="3627298" y="1509740"/>
                  <a:pt x="3629471" y="1522167"/>
                  <a:pt x="3630863" y="1534694"/>
                </a:cubicBezTo>
                <a:cubicBezTo>
                  <a:pt x="3636602" y="1586343"/>
                  <a:pt x="3638852" y="1638429"/>
                  <a:pt x="3646905" y="1689768"/>
                </a:cubicBezTo>
                <a:cubicBezTo>
                  <a:pt x="3653137" y="1729496"/>
                  <a:pt x="3665966" y="1767935"/>
                  <a:pt x="3673642" y="1807410"/>
                </a:cubicBezTo>
                <a:cubicBezTo>
                  <a:pt x="3684320" y="1862323"/>
                  <a:pt x="3685450" y="1896744"/>
                  <a:pt x="3689684" y="1951789"/>
                </a:cubicBezTo>
                <a:cubicBezTo>
                  <a:pt x="3687902" y="2072996"/>
                  <a:pt x="3699372" y="2195126"/>
                  <a:pt x="3684337" y="2315410"/>
                </a:cubicBezTo>
                <a:cubicBezTo>
                  <a:pt x="3674194" y="2396558"/>
                  <a:pt x="3645786" y="2475003"/>
                  <a:pt x="3614821" y="2550694"/>
                </a:cubicBezTo>
                <a:cubicBezTo>
                  <a:pt x="3548071" y="2713859"/>
                  <a:pt x="3589234" y="2630896"/>
                  <a:pt x="3491831" y="2791326"/>
                </a:cubicBezTo>
                <a:cubicBezTo>
                  <a:pt x="3469891" y="2827464"/>
                  <a:pt x="3465990" y="2840339"/>
                  <a:pt x="3422315" y="2871536"/>
                </a:cubicBezTo>
                <a:cubicBezTo>
                  <a:pt x="3409838" y="2880448"/>
                  <a:pt x="3398598" y="2891416"/>
                  <a:pt x="3384884" y="2898273"/>
                </a:cubicBezTo>
                <a:cubicBezTo>
                  <a:pt x="3351426" y="2915002"/>
                  <a:pt x="3333652" y="2914382"/>
                  <a:pt x="3299326" y="2919663"/>
                </a:cubicBezTo>
                <a:cubicBezTo>
                  <a:pt x="3288610" y="2921312"/>
                  <a:pt x="3277937" y="2923228"/>
                  <a:pt x="3267242" y="2925010"/>
                </a:cubicBezTo>
                <a:cubicBezTo>
                  <a:pt x="3142306" y="2966654"/>
                  <a:pt x="3195128" y="2955021"/>
                  <a:pt x="2951747" y="2935705"/>
                </a:cubicBezTo>
                <a:cubicBezTo>
                  <a:pt x="2927579" y="2933787"/>
                  <a:pt x="2905798" y="2920004"/>
                  <a:pt x="2882231" y="2914315"/>
                </a:cubicBezTo>
                <a:cubicBezTo>
                  <a:pt x="2802819" y="2895146"/>
                  <a:pt x="2791922" y="2897976"/>
                  <a:pt x="2711115" y="2892926"/>
                </a:cubicBezTo>
                <a:cubicBezTo>
                  <a:pt x="2613080" y="2859059"/>
                  <a:pt x="2513311" y="2829847"/>
                  <a:pt x="2417010" y="2791326"/>
                </a:cubicBezTo>
                <a:cubicBezTo>
                  <a:pt x="2390273" y="2780631"/>
                  <a:pt x="2362874" y="2771464"/>
                  <a:pt x="2336800" y="2759242"/>
                </a:cubicBezTo>
                <a:cubicBezTo>
                  <a:pt x="2305755" y="2744690"/>
                  <a:pt x="2277107" y="2725303"/>
                  <a:pt x="2245894" y="2711115"/>
                </a:cubicBezTo>
                <a:cubicBezTo>
                  <a:pt x="2218166" y="2698511"/>
                  <a:pt x="2187766" y="2692273"/>
                  <a:pt x="2160337" y="2679031"/>
                </a:cubicBezTo>
                <a:cubicBezTo>
                  <a:pt x="2090039" y="2645094"/>
                  <a:pt x="1920302" y="2507680"/>
                  <a:pt x="1903663" y="2491873"/>
                </a:cubicBezTo>
                <a:cubicBezTo>
                  <a:pt x="1642194" y="2243477"/>
                  <a:pt x="1717591" y="2279565"/>
                  <a:pt x="1524000" y="2053389"/>
                </a:cubicBezTo>
                <a:cubicBezTo>
                  <a:pt x="1238897" y="1720298"/>
                  <a:pt x="1174242" y="1677951"/>
                  <a:pt x="962526" y="1395663"/>
                </a:cubicBezTo>
                <a:cubicBezTo>
                  <a:pt x="780727" y="1153264"/>
                  <a:pt x="820040" y="1238024"/>
                  <a:pt x="759326" y="1080168"/>
                </a:cubicBezTo>
                <a:cubicBezTo>
                  <a:pt x="752074" y="1007639"/>
                  <a:pt x="742664" y="949785"/>
                  <a:pt x="770021" y="871621"/>
                </a:cubicBezTo>
                <a:cubicBezTo>
                  <a:pt x="791129" y="811313"/>
                  <a:pt x="829425" y="758052"/>
                  <a:pt x="866273" y="705852"/>
                </a:cubicBezTo>
                <a:cubicBezTo>
                  <a:pt x="937124" y="605481"/>
                  <a:pt x="974134" y="542124"/>
                  <a:pt x="1085515" y="459873"/>
                </a:cubicBezTo>
                <a:cubicBezTo>
                  <a:pt x="1195296" y="378804"/>
                  <a:pt x="1279848" y="355460"/>
                  <a:pt x="1401010" y="320842"/>
                </a:cubicBezTo>
                <a:cubicBezTo>
                  <a:pt x="1459634" y="304092"/>
                  <a:pt x="1517220" y="282033"/>
                  <a:pt x="1577473" y="272715"/>
                </a:cubicBezTo>
                <a:cubicBezTo>
                  <a:pt x="1724246" y="250018"/>
                  <a:pt x="1940913" y="239383"/>
                  <a:pt x="2101515" y="229936"/>
                </a:cubicBezTo>
                <a:lnTo>
                  <a:pt x="2267284" y="208547"/>
                </a:lnTo>
                <a:lnTo>
                  <a:pt x="2572084" y="176463"/>
                </a:lnTo>
                <a:cubicBezTo>
                  <a:pt x="2835072" y="143589"/>
                  <a:pt x="2550541" y="160854"/>
                  <a:pt x="2828758" y="149726"/>
                </a:cubicBezTo>
                <a:cubicBezTo>
                  <a:pt x="2935705" y="151508"/>
                  <a:pt x="3044923" y="133082"/>
                  <a:pt x="3149600" y="155073"/>
                </a:cubicBezTo>
                <a:cubicBezTo>
                  <a:pt x="3260707" y="178415"/>
                  <a:pt x="3363334" y="233065"/>
                  <a:pt x="3465094" y="283410"/>
                </a:cubicBezTo>
                <a:cubicBezTo>
                  <a:pt x="3533345" y="317176"/>
                  <a:pt x="3595904" y="361769"/>
                  <a:pt x="3657600" y="406400"/>
                </a:cubicBezTo>
                <a:cubicBezTo>
                  <a:pt x="3689814" y="429704"/>
                  <a:pt x="3761850" y="517322"/>
                  <a:pt x="3780589" y="545431"/>
                </a:cubicBezTo>
                <a:cubicBezTo>
                  <a:pt x="3850639" y="650506"/>
                  <a:pt x="3872192" y="785912"/>
                  <a:pt x="3898231" y="903705"/>
                </a:cubicBezTo>
                <a:cubicBezTo>
                  <a:pt x="3914992" y="979529"/>
                  <a:pt x="3920771" y="1057429"/>
                  <a:pt x="3935663" y="1133642"/>
                </a:cubicBezTo>
                <a:cubicBezTo>
                  <a:pt x="3951087" y="1212577"/>
                  <a:pt x="3971312" y="1290498"/>
                  <a:pt x="3989137" y="1368926"/>
                </a:cubicBezTo>
                <a:cubicBezTo>
                  <a:pt x="3972716" y="1578610"/>
                  <a:pt x="3994249" y="2196409"/>
                  <a:pt x="3839410" y="2502568"/>
                </a:cubicBezTo>
                <a:cubicBezTo>
                  <a:pt x="3799011" y="2582447"/>
                  <a:pt x="3754577" y="2666320"/>
                  <a:pt x="3684337" y="2721810"/>
                </a:cubicBezTo>
                <a:cubicBezTo>
                  <a:pt x="3571703" y="2810791"/>
                  <a:pt x="3437246" y="2869980"/>
                  <a:pt x="3304673" y="2925010"/>
                </a:cubicBezTo>
                <a:cubicBezTo>
                  <a:pt x="3246213" y="2949276"/>
                  <a:pt x="3179901" y="2946399"/>
                  <a:pt x="3117515" y="2957094"/>
                </a:cubicBezTo>
                <a:cubicBezTo>
                  <a:pt x="3042652" y="2953529"/>
                  <a:pt x="2966724" y="2959478"/>
                  <a:pt x="2892926" y="2946400"/>
                </a:cubicBezTo>
                <a:cubicBezTo>
                  <a:pt x="2758920" y="2922652"/>
                  <a:pt x="2552114" y="2819623"/>
                  <a:pt x="2443747" y="2759242"/>
                </a:cubicBezTo>
                <a:cubicBezTo>
                  <a:pt x="2042037" y="2535411"/>
                  <a:pt x="1622358" y="2338934"/>
                  <a:pt x="1245937" y="2074779"/>
                </a:cubicBezTo>
                <a:cubicBezTo>
                  <a:pt x="1144337" y="2003481"/>
                  <a:pt x="1045664" y="1927818"/>
                  <a:pt x="941137" y="1860884"/>
                </a:cubicBezTo>
                <a:cubicBezTo>
                  <a:pt x="576084" y="1627122"/>
                  <a:pt x="707100" y="1761127"/>
                  <a:pt x="395705" y="1502610"/>
                </a:cubicBezTo>
                <a:cubicBezTo>
                  <a:pt x="378142" y="1488029"/>
                  <a:pt x="367186" y="1466961"/>
                  <a:pt x="352926" y="1449136"/>
                </a:cubicBezTo>
                <a:cubicBezTo>
                  <a:pt x="381445" y="1417052"/>
                  <a:pt x="403491" y="1377748"/>
                  <a:pt x="438484" y="1352884"/>
                </a:cubicBezTo>
                <a:cubicBezTo>
                  <a:pt x="473022" y="1328344"/>
                  <a:pt x="516385" y="1319445"/>
                  <a:pt x="556126" y="1304758"/>
                </a:cubicBezTo>
                <a:cubicBezTo>
                  <a:pt x="717364" y="1245170"/>
                  <a:pt x="676799" y="1262855"/>
                  <a:pt x="871621" y="1240589"/>
                </a:cubicBezTo>
                <a:cubicBezTo>
                  <a:pt x="1178203" y="1261979"/>
                  <a:pt x="1487235" y="1260559"/>
                  <a:pt x="1791368" y="1304758"/>
                </a:cubicBezTo>
                <a:cubicBezTo>
                  <a:pt x="2143424" y="1355922"/>
                  <a:pt x="2635993" y="1534146"/>
                  <a:pt x="2967789" y="1668379"/>
                </a:cubicBezTo>
                <a:lnTo>
                  <a:pt x="4994442" y="2507915"/>
                </a:lnTo>
                <a:cubicBezTo>
                  <a:pt x="5060393" y="2575648"/>
                  <a:pt x="5152082" y="2625557"/>
                  <a:pt x="5192294" y="2711115"/>
                </a:cubicBezTo>
                <a:cubicBezTo>
                  <a:pt x="5315043" y="2972284"/>
                  <a:pt x="5202528" y="3518763"/>
                  <a:pt x="5101389" y="3700379"/>
                </a:cubicBezTo>
                <a:cubicBezTo>
                  <a:pt x="5032599" y="3823905"/>
                  <a:pt x="4876614" y="3875932"/>
                  <a:pt x="4748463" y="3935663"/>
                </a:cubicBezTo>
                <a:cubicBezTo>
                  <a:pt x="4532854" y="4036159"/>
                  <a:pt x="3847798" y="4008742"/>
                  <a:pt x="3769894" y="4010526"/>
                </a:cubicBezTo>
                <a:cubicBezTo>
                  <a:pt x="3527480" y="3983789"/>
                  <a:pt x="3280091" y="3986011"/>
                  <a:pt x="3042652" y="3930315"/>
                </a:cubicBezTo>
                <a:cubicBezTo>
                  <a:pt x="2982413" y="3916185"/>
                  <a:pt x="2939351" y="3857841"/>
                  <a:pt x="2903621" y="3807326"/>
                </a:cubicBezTo>
                <a:cubicBezTo>
                  <a:pt x="2834535" y="3709652"/>
                  <a:pt x="2732505" y="3491831"/>
                  <a:pt x="2732505" y="349183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231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BDA2A3-C925-4928-A997-701E45F32DFD}"/>
              </a:ext>
            </a:extLst>
          </p:cNvPr>
          <p:cNvSpPr/>
          <p:nvPr/>
        </p:nvSpPr>
        <p:spPr>
          <a:xfrm>
            <a:off x="1433095" y="2303586"/>
            <a:ext cx="10463436" cy="376256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8ECEAB-056E-4166-BF35-92F207F0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bg1"/>
                </a:solidFill>
              </a:rPr>
              <a:t>Some Recommendations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Graphic 3" descr="Bullseye">
            <a:extLst>
              <a:ext uri="{FF2B5EF4-FFF2-40B4-BE49-F238E27FC236}">
                <a16:creationId xmlns="" xmlns:a16="http://schemas.microsoft.com/office/drawing/2014/main" id="{7D616417-4473-42D5-8DCE-8318BD9FA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92" y="1128933"/>
            <a:ext cx="914400" cy="914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994F6DA-0CF1-4861-A01D-1E59550D3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6569" y="2395621"/>
            <a:ext cx="9417622" cy="359369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endParaRPr lang="lv-LV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More</a:t>
            </a:r>
            <a:r>
              <a:rPr lang="lv-LV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research is needed in VET regarding the implementation of programmes, assessment and validation of obtained qualifications.</a:t>
            </a:r>
          </a:p>
          <a:p>
            <a:r>
              <a:rPr lang="en-US" altLang="lv-LV" dirty="0">
                <a:solidFill>
                  <a:srgbClr val="586E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TKC assessment </a:t>
            </a:r>
            <a:r>
              <a:rPr lang="en-US" altLang="lv-LV" dirty="0" smtClean="0">
                <a:solidFill>
                  <a:srgbClr val="586E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lv-LV" altLang="lv-LV" dirty="0" smtClean="0">
                <a:solidFill>
                  <a:srgbClr val="586E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altLang="lv-LV" dirty="0" smtClean="0">
                <a:solidFill>
                  <a:srgbClr val="586E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dirty="0" err="1" smtClean="0">
                <a:solidFill>
                  <a:srgbClr val="586E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</a:t>
            </a:r>
            <a:r>
              <a:rPr lang="lv-LV" altLang="lv-LV" dirty="0" smtClean="0">
                <a:solidFill>
                  <a:srgbClr val="586E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altLang="lv-LV" dirty="0" smtClean="0">
                <a:solidFill>
                  <a:srgbClr val="586E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lv-LV" dirty="0">
                <a:solidFill>
                  <a:srgbClr val="586E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centralized professional qualification </a:t>
            </a:r>
            <a:r>
              <a:rPr lang="en-US" altLang="lv-LV" dirty="0" smtClean="0">
                <a:solidFill>
                  <a:srgbClr val="586E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lang="lv-LV" altLang="lv-LV" dirty="0">
                <a:solidFill>
                  <a:srgbClr val="586E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altLang="lv-LV" dirty="0" smtClean="0">
                <a:solidFill>
                  <a:srgbClr val="586EA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responsible authority.</a:t>
            </a:r>
            <a:endParaRPr lang="lv-LV" altLang="lv-LV" dirty="0">
              <a:solidFill>
                <a:srgbClr val="586EA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lv-LV" dirty="0" smtClean="0">
                <a:solidFill>
                  <a:schemeClr val="accent5">
                    <a:lumMod val="50000"/>
                  </a:schemeClr>
                </a:solidFill>
              </a:rPr>
              <a:t>ractical tools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should be </a:t>
            </a:r>
            <a:r>
              <a:rPr lang="lv-LV" dirty="0" smtClean="0">
                <a:solidFill>
                  <a:schemeClr val="accent5">
                    <a:lumMod val="50000"/>
                  </a:schemeClr>
                </a:solidFill>
              </a:rPr>
              <a:t>developed and offered for VET institutions to monitor </a:t>
            </a:r>
            <a:br>
              <a:rPr lang="lv-LV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TKC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(content, assessment, outcomes and challenges) in specific stages of 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education</a:t>
            </a:r>
            <a:r>
              <a:rPr lang="lv-LV" dirty="0" smtClean="0">
                <a:solidFill>
                  <a:schemeClr val="accent5">
                    <a:lumMod val="50000"/>
                  </a:schemeClr>
                </a:solidFill>
              </a:rPr>
              <a:t> acquisition process.</a:t>
            </a:r>
          </a:p>
          <a:p>
            <a:r>
              <a:rPr lang="lv-LV" dirty="0" smtClean="0">
                <a:solidFill>
                  <a:schemeClr val="accent5">
                    <a:lumMod val="50000"/>
                  </a:schemeClr>
                </a:solidFill>
              </a:rPr>
              <a:t>The role and presence of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formative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assessment</a:t>
            </a:r>
            <a:r>
              <a:rPr lang="lv-LV" dirty="0" smtClean="0">
                <a:solidFill>
                  <a:schemeClr val="accent5">
                    <a:lumMod val="50000"/>
                  </a:schemeClr>
                </a:solidFill>
              </a:rPr>
              <a:t> of TKC needs to be increased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dirty="0" smtClean="0">
                <a:solidFill>
                  <a:schemeClr val="accent5">
                    <a:lumMod val="50000"/>
                  </a:schemeClr>
                </a:solidFill>
              </a:rPr>
              <a:t>in the teaching/learning process.</a:t>
            </a:r>
            <a:endParaRPr lang="lv-LV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3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0034B7-EAC9-429D-9600-C58561D8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6201" y="758952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Graphic 30" descr="User">
            <a:extLst>
              <a:ext uri="{FF2B5EF4-FFF2-40B4-BE49-F238E27FC236}">
                <a16:creationId xmlns=""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74049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=""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 bwMode="black">
          <a:xfrm>
            <a:off x="2239989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9" y="2463278"/>
            <a:ext cx="3268334" cy="362662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National Centre of Education</a:t>
            </a:r>
            <a:r>
              <a:rPr lang="lv-LV" sz="4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7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www.visc.gov.lv</a:t>
            </a:r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200">
                <a:latin typeface="Arial" panose="020B0604020202020204" pitchFamily="34" charset="0"/>
                <a:cs typeface="Arial" panose="020B0604020202020204" pitchFamily="34" charset="0"/>
              </a:rPr>
              <a:t>Aina Špaca</a:t>
            </a:r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F6F6C7-60D9-41AC-8781-68FDD4F32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43300" y="745000"/>
            <a:ext cx="8168053" cy="5335255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en-US" sz="2800" dirty="0">
              <a:solidFill>
                <a:schemeClr val="accent4">
                  <a:lumMod val="50000"/>
                </a:schemeClr>
              </a:solidFill>
              <a:latin typeface="Abadi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lv-LV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lv-LV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badi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>
              <a:solidFill>
                <a:schemeClr val="accent4">
                  <a:lumMod val="50000"/>
                </a:schemeClr>
              </a:solidFill>
              <a:latin typeface="Abadi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898461-1DBF-4823-B0CE-25F935F9E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phic 12" descr="Cheers">
            <a:extLst>
              <a:ext uri="{FF2B5EF4-FFF2-40B4-BE49-F238E27FC236}">
                <a16:creationId xmlns="" xmlns:a16="http://schemas.microsoft.com/office/drawing/2014/main" id="{26F4BB2A-E125-41FF-A312-717913D06A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3819" y="11952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3032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00915908_Getting to know your classmate_RVA_v3.potx" id="{3AB90CC0-EE9A-4719-A10E-2B9C37D95451}" vid="{F0D04700-138B-4F65-8F40-43A8301C62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C3F4922-B139-402E-9C20-CC7FB72E5B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A50BC3-FC9F-491A-A65B-E638982E3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225736-1374-4CAC-8B19-47C9871FFC7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Widescreen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Abadi</vt:lpstr>
      <vt:lpstr>Arial</vt:lpstr>
      <vt:lpstr>Calibri</vt:lpstr>
      <vt:lpstr>Tahoma</vt:lpstr>
      <vt:lpstr>Times New Roman</vt:lpstr>
      <vt:lpstr>Wingdings 2</vt:lpstr>
      <vt:lpstr>Frame</vt:lpstr>
      <vt:lpstr>Getting to Know Your Classmate</vt:lpstr>
      <vt:lpstr>Among NCE main functions: </vt:lpstr>
      <vt:lpstr>The content and assessment of VET in Latvia is regulated by:</vt:lpstr>
      <vt:lpstr>PowerPoint Presentation</vt:lpstr>
      <vt:lpstr>Transversal key competences in VET</vt:lpstr>
      <vt:lpstr>Assessment and validation of TKC</vt:lpstr>
      <vt:lpstr>Some Recommendations </vt:lpstr>
      <vt:lpstr> National Centre of Education  www.visc.gov.lv    Aina Špaca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2019-10-19T17:31:29Z</dcterms:created>
  <dcterms:modified xsi:type="dcterms:W3CDTF">2020-11-24T10:11:15Z</dcterms:modified>
</cp:coreProperties>
</file>